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7" r:id="rId2"/>
    <p:sldId id="264" r:id="rId3"/>
    <p:sldId id="288" r:id="rId4"/>
    <p:sldId id="340" r:id="rId5"/>
    <p:sldId id="258" r:id="rId6"/>
    <p:sldId id="265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424A52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8EA"/>
          </a:solidFill>
        </a:fill>
      </a:tcStyle>
    </a:wholeTbl>
    <a:band1H>
      <a:tcStyle>
        <a:tcBdr/>
        <a:fill>
          <a:solidFill>
            <a:srgbClr val="CBCED3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BCED3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3E6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3E6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03E6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3E6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D53B50-E6C4-913E-88CF-C76E621EBAD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880FCE-3200-AD2A-A3B8-7B312D843E1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81BD22F1-7EC4-4C09-9AB3-9E541DC29F97}" type="datetime1">
              <a:rPr lang="en-US"/>
              <a:pPr lvl="0"/>
              <a:t>11/5/2024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DCBCD2C-29E3-0D1C-2336-DFEF35DCF2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3D0CE4D-CEEF-55DE-8AFA-A6A3E19213A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EB1DB-AA00-BC47-E0A5-AD410AC21DD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B5C46-CE1A-1358-8D4B-3F7FD79560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4CE2E36D-EA37-4A2F-BB73-35AB7A5D72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3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51024E10-90FF-4478-E083-8A5B477E3C6C}"/>
              </a:ext>
            </a:extLst>
          </p:cNvPr>
          <p:cNvGrpSpPr/>
          <p:nvPr/>
        </p:nvGrpSpPr>
        <p:grpSpPr>
          <a:xfrm>
            <a:off x="5061935" y="7732513"/>
            <a:ext cx="8164138" cy="1525786"/>
            <a:chOff x="5061935" y="7732513"/>
            <a:chExt cx="8164138" cy="1525786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084F7419-8DFC-6EE0-E94F-8B992C16F2FA}"/>
                </a:ext>
              </a:extLst>
            </p:cNvPr>
            <p:cNvSpPr/>
            <p:nvPr/>
          </p:nvSpPr>
          <p:spPr>
            <a:xfrm>
              <a:off x="5061935" y="8455813"/>
              <a:ext cx="8164138" cy="802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50225"/>
                <a:gd name="f4" fmla="val 211355"/>
                <a:gd name="f5" fmla="*/ f0 1 2150225"/>
                <a:gd name="f6" fmla="*/ f1 1 211355"/>
                <a:gd name="f7" fmla="+- f4 0 f2"/>
                <a:gd name="f8" fmla="+- f3 0 f2"/>
                <a:gd name="f9" fmla="*/ f8 1 2150225"/>
                <a:gd name="f10" fmla="*/ f7 1 211355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150225" h="211355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12376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2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10C8F1F6-D620-6CAA-22A2-5ACDDE57C289}"/>
                </a:ext>
              </a:extLst>
            </p:cNvPr>
            <p:cNvSpPr txBox="1"/>
            <p:nvPr/>
          </p:nvSpPr>
          <p:spPr>
            <a:xfrm>
              <a:off x="5061935" y="7732513"/>
              <a:ext cx="8164138" cy="152578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5" name="AutoShape 4">
            <a:extLst>
              <a:ext uri="{FF2B5EF4-FFF2-40B4-BE49-F238E27FC236}">
                <a16:creationId xmlns:a16="http://schemas.microsoft.com/office/drawing/2014/main" id="{391E5025-14A0-84AA-F511-1B778B8DD465}"/>
              </a:ext>
            </a:extLst>
          </p:cNvPr>
          <p:cNvSpPr/>
          <p:nvPr/>
        </p:nvSpPr>
        <p:spPr>
          <a:xfrm flipV="1">
            <a:off x="4143923" y="6086731"/>
            <a:ext cx="1000014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86A4F081-2DED-C2C2-8C9B-5069B37234EA}"/>
              </a:ext>
            </a:extLst>
          </p:cNvPr>
          <p:cNvSpPr txBox="1"/>
          <p:nvPr/>
        </p:nvSpPr>
        <p:spPr>
          <a:xfrm>
            <a:off x="1170212" y="820774"/>
            <a:ext cx="1226448" cy="15802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8CB4EB67-3226-407E-BB7E-0AE515B835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43050" y="6323011"/>
            <a:ext cx="15201900" cy="801691"/>
          </a:xfrm>
        </p:spPr>
        <p:txBody>
          <a:bodyPr anchor="ctr" anchorCtr="1"/>
          <a:lstStyle>
            <a:lvl1pPr marL="0" indent="0" algn="ctr">
              <a:buNone/>
              <a:defRPr>
                <a:latin typeface="Trebuchet MS Bold"/>
              </a:defRPr>
            </a:lvl1pPr>
          </a:lstStyle>
          <a:p>
            <a:pPr lvl="0"/>
            <a:r>
              <a:rPr lang="hu-HU"/>
              <a:t>SUBTITLE OF THE PRESENTATION</a:t>
            </a:r>
          </a:p>
        </p:txBody>
      </p:sp>
      <p:sp>
        <p:nvSpPr>
          <p:cNvPr id="8" name="Tartalom helye 4">
            <a:extLst>
              <a:ext uri="{FF2B5EF4-FFF2-40B4-BE49-F238E27FC236}">
                <a16:creationId xmlns:a16="http://schemas.microsoft.com/office/drawing/2014/main" id="{5E2186BC-B3D6-8F1B-580D-C38187FD625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063142" y="8456608"/>
            <a:ext cx="8162921" cy="801691"/>
          </a:xfrm>
          <a:solidFill>
            <a:srgbClr val="003E65"/>
          </a:solidFill>
        </p:spPr>
        <p:txBody>
          <a:bodyPr anchor="ctr" anchorCtr="1"/>
          <a:lstStyle>
            <a:lvl1pPr marL="0" indent="0" algn="ctr">
              <a:buNone/>
              <a:defRPr sz="2200">
                <a:solidFill>
                  <a:srgbClr val="FFFFFF"/>
                </a:solidFill>
                <a:latin typeface="Montserrat"/>
              </a:defRPr>
            </a:lvl1pPr>
          </a:lstStyle>
          <a:p>
            <a:pPr lvl="0"/>
            <a:r>
              <a:rPr lang="hu-HU"/>
              <a:t>DATE AND/OR NAME OF THE PRESENTER</a:t>
            </a:r>
          </a:p>
        </p:txBody>
      </p:sp>
      <p:sp>
        <p:nvSpPr>
          <p:cNvPr id="9" name="Szöveg helye 7">
            <a:extLst>
              <a:ext uri="{FF2B5EF4-FFF2-40B4-BE49-F238E27FC236}">
                <a16:creationId xmlns:a16="http://schemas.microsoft.com/office/drawing/2014/main" id="{DDC3FC67-7DD0-D235-C3B6-85DC7136C5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3646" y="5067303"/>
            <a:ext cx="15860716" cy="748006"/>
          </a:xfrm>
        </p:spPr>
        <p:txBody>
          <a:bodyPr anchor="ctr" anchorCtr="1"/>
          <a:lstStyle>
            <a:lvl1pPr marL="0" indent="0" algn="ctr">
              <a:buNone/>
              <a:defRPr sz="6000">
                <a:latin typeface="PT Serif Bold"/>
              </a:defRPr>
            </a:lvl1pPr>
          </a:lstStyle>
          <a:p>
            <a:pPr lvl="0"/>
            <a:r>
              <a:rPr lang="hu-HU"/>
              <a:t>TITLE OF THE PRESENTATION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796255E-0DC0-5BED-6732-34D9BEB43704}"/>
              </a:ext>
            </a:extLst>
          </p:cNvPr>
          <p:cNvSpPr/>
          <p:nvPr/>
        </p:nvSpPr>
        <p:spPr>
          <a:xfrm>
            <a:off x="4567290" y="1206249"/>
            <a:ext cx="5152772" cy="2673321"/>
          </a:xfrm>
          <a:custGeom>
            <a:avLst/>
            <a:gdLst>
              <a:gd name="f0" fmla="val w"/>
              <a:gd name="f1" fmla="val h"/>
              <a:gd name="f2" fmla="val 0"/>
              <a:gd name="f3" fmla="val 5152772"/>
              <a:gd name="f4" fmla="val 2673319"/>
              <a:gd name="f5" fmla="val 2673320"/>
              <a:gd name="f6" fmla="*/ f0 1 5152772"/>
              <a:gd name="f7" fmla="*/ f1 1 2673319"/>
              <a:gd name="f8" fmla="+- f4 0 f2"/>
              <a:gd name="f9" fmla="+- f3 0 f2"/>
              <a:gd name="f10" fmla="*/ f9 1 5152772"/>
              <a:gd name="f11" fmla="*/ f8 1 2673319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5152772" h="2673319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pic>
        <p:nvPicPr>
          <p:cNvPr id="11" name="Kép 5" descr="A képen embléma, szimbólum, Betűtípus, szöveg látható&#10;&#10;Automatikusan generált leírás">
            <a:extLst>
              <a:ext uri="{FF2B5EF4-FFF2-40B4-BE49-F238E27FC236}">
                <a16:creationId xmlns:a16="http://schemas.microsoft.com/office/drawing/2014/main" id="{C1BD8740-958C-04EA-8B31-196690153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116" y="1206249"/>
            <a:ext cx="3024332" cy="30243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483152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33">
            <a:extLst>
              <a:ext uri="{FF2B5EF4-FFF2-40B4-BE49-F238E27FC236}">
                <a16:creationId xmlns:a16="http://schemas.microsoft.com/office/drawing/2014/main" id="{E88A0641-CB26-4ADA-5207-196306BE3B8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617668" y="3275188"/>
            <a:ext cx="5050926" cy="3300234"/>
          </a:xfrm>
        </p:spPr>
        <p:txBody>
          <a:bodyPr/>
          <a:lstStyle>
            <a:lvl1pPr marL="0" indent="0">
              <a:buNone/>
              <a:defRPr sz="2400"/>
            </a:lvl1pPr>
            <a:lvl2pPr marL="0" lvl="0" indent="0">
              <a:spcBef>
                <a:spcPts val="1000"/>
              </a:spcBef>
              <a:buNone/>
              <a:defRPr sz="2400"/>
            </a:lvl2pPr>
          </a:lstStyle>
          <a:p>
            <a:pPr lvl="0"/>
            <a:r>
              <a:rPr lang="hu-HU"/>
              <a:t>Click here to insert a picture.</a:t>
            </a:r>
          </a:p>
          <a:p>
            <a:pPr lvl="0"/>
            <a:endParaRPr lang="hu-HU"/>
          </a:p>
        </p:txBody>
      </p:sp>
      <p:sp>
        <p:nvSpPr>
          <p:cNvPr id="3" name="Kép helye 33">
            <a:extLst>
              <a:ext uri="{FF2B5EF4-FFF2-40B4-BE49-F238E27FC236}">
                <a16:creationId xmlns:a16="http://schemas.microsoft.com/office/drawing/2014/main" id="{45A12ED0-5602-D8CC-D91B-235584556A4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25234" y="3275188"/>
            <a:ext cx="5050926" cy="3300234"/>
          </a:xfrm>
        </p:spPr>
        <p:txBody>
          <a:bodyPr/>
          <a:lstStyle>
            <a:lvl1pPr marL="0" indent="0">
              <a:buNone/>
              <a:defRPr sz="2400"/>
            </a:lvl1pPr>
            <a:lvl2pPr marL="0" lvl="0" indent="0">
              <a:spcBef>
                <a:spcPts val="1000"/>
              </a:spcBef>
              <a:buNone/>
              <a:defRPr sz="2400"/>
            </a:lvl2pPr>
          </a:lstStyle>
          <a:p>
            <a:pPr lvl="0"/>
            <a:r>
              <a:rPr lang="hu-HU"/>
              <a:t>Click here to insert a picture.</a:t>
            </a:r>
          </a:p>
          <a:p>
            <a:pPr lvl="0"/>
            <a:endParaRPr lang="hu-HU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FF9C5DF3-74FB-9366-E74B-DAE0A5784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049338"/>
            <a:ext cx="15773400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F65BE103-B45F-6274-597B-105AAA2D5BAE}"/>
              </a:ext>
            </a:extLst>
          </p:cNvPr>
          <p:cNvSpPr/>
          <p:nvPr/>
        </p:nvSpPr>
        <p:spPr>
          <a:xfrm flipH="1">
            <a:off x="102870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E15E81C8-FA1D-0A67-6993-6764AD4AEB1C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8314E0A4-52C3-2B30-6296-D3B5A8DFDDE0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4F2A436A-8184-2F81-6E67-79F88817E7E1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51A041E3-10B9-2F75-993F-3CE80226F805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5745F50E-385B-CBB5-27E9-539CAB9FAB39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067B4A3C-FDA2-7110-2E99-B268C55A16A9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2" name="TextBox 10">
                <a:extLst>
                  <a:ext uri="{FF2B5EF4-FFF2-40B4-BE49-F238E27FC236}">
                    <a16:creationId xmlns:a16="http://schemas.microsoft.com/office/drawing/2014/main" id="{466A47DE-E099-0F29-57C2-F4ACA5F3F1B8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D8F12055-BAAC-20E0-40C1-A8A7B0DF7CE0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AB8F8F33-CD4F-65FC-D3DA-3BE439654395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066D364A-0BA0-FC89-CC93-113817F8A688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6" name="Szöveg helye 30">
            <a:extLst>
              <a:ext uri="{FF2B5EF4-FFF2-40B4-BE49-F238E27FC236}">
                <a16:creationId xmlns:a16="http://schemas.microsoft.com/office/drawing/2014/main" id="{A0196EEF-128F-C4BC-4EEF-5464BA5837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7951631"/>
            <a:ext cx="16230600" cy="895051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7" name="AutoShape 31">
            <a:extLst>
              <a:ext uri="{FF2B5EF4-FFF2-40B4-BE49-F238E27FC236}">
                <a16:creationId xmlns:a16="http://schemas.microsoft.com/office/drawing/2014/main" id="{776C1F9F-2A98-A293-D75C-E138C09231C9}"/>
              </a:ext>
            </a:extLst>
          </p:cNvPr>
          <p:cNvSpPr/>
          <p:nvPr/>
        </p:nvSpPr>
        <p:spPr>
          <a:xfrm flipH="1">
            <a:off x="1028700" y="3133109"/>
            <a:ext cx="505092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0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8" name="AutoShape 32">
            <a:extLst>
              <a:ext uri="{FF2B5EF4-FFF2-40B4-BE49-F238E27FC236}">
                <a16:creationId xmlns:a16="http://schemas.microsoft.com/office/drawing/2014/main" id="{C6342641-6DF7-8386-280C-556AF137280F}"/>
              </a:ext>
            </a:extLst>
          </p:cNvPr>
          <p:cNvSpPr/>
          <p:nvPr/>
        </p:nvSpPr>
        <p:spPr>
          <a:xfrm flipH="1">
            <a:off x="6617668" y="3133109"/>
            <a:ext cx="505092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0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9" name="AutoShape 33">
            <a:extLst>
              <a:ext uri="{FF2B5EF4-FFF2-40B4-BE49-F238E27FC236}">
                <a16:creationId xmlns:a16="http://schemas.microsoft.com/office/drawing/2014/main" id="{0A888334-9B0C-2950-3C49-3F1FCAF0D8B8}"/>
              </a:ext>
            </a:extLst>
          </p:cNvPr>
          <p:cNvSpPr/>
          <p:nvPr/>
        </p:nvSpPr>
        <p:spPr>
          <a:xfrm flipH="1">
            <a:off x="12210111" y="3157487"/>
            <a:ext cx="505092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0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20" name="Kép helye 33">
            <a:extLst>
              <a:ext uri="{FF2B5EF4-FFF2-40B4-BE49-F238E27FC236}">
                <a16:creationId xmlns:a16="http://schemas.microsoft.com/office/drawing/2014/main" id="{426EF875-AAE9-8D7A-DD75-8268239819F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210111" y="3275188"/>
            <a:ext cx="5050926" cy="3300234"/>
          </a:xfrm>
        </p:spPr>
        <p:txBody>
          <a:bodyPr/>
          <a:lstStyle>
            <a:lvl1pPr marL="0" indent="0">
              <a:buNone/>
              <a:defRPr sz="2400"/>
            </a:lvl1pPr>
            <a:lvl2pPr marL="0" lvl="0" indent="0">
              <a:spcBef>
                <a:spcPts val="1000"/>
              </a:spcBef>
              <a:buNone/>
              <a:defRPr sz="2400"/>
            </a:lvl2pPr>
          </a:lstStyle>
          <a:p>
            <a:pPr lvl="0"/>
            <a:r>
              <a:rPr lang="hu-HU"/>
              <a:t>Click here to insert a picture.</a:t>
            </a:r>
          </a:p>
          <a:p>
            <a:pPr lvl="0"/>
            <a:endParaRPr lang="hu-HU"/>
          </a:p>
        </p:txBody>
      </p:sp>
      <p:sp>
        <p:nvSpPr>
          <p:cNvPr id="21" name="Tartalom helye 23">
            <a:extLst>
              <a:ext uri="{FF2B5EF4-FFF2-40B4-BE49-F238E27FC236}">
                <a16:creationId xmlns:a16="http://schemas.microsoft.com/office/drawing/2014/main" id="{9A3D79B1-A20F-82E2-753B-8EDDA959827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21686" y="6857890"/>
            <a:ext cx="5050926" cy="710397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hu-HU"/>
              <a:t>this is a caption</a:t>
            </a:r>
          </a:p>
        </p:txBody>
      </p:sp>
      <p:sp>
        <p:nvSpPr>
          <p:cNvPr id="22" name="Tartalom helye 23">
            <a:extLst>
              <a:ext uri="{FF2B5EF4-FFF2-40B4-BE49-F238E27FC236}">
                <a16:creationId xmlns:a16="http://schemas.microsoft.com/office/drawing/2014/main" id="{941873BA-7C8D-5320-DC1C-B003C1302E4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624763" y="6857890"/>
            <a:ext cx="5050926" cy="710397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hu-HU"/>
              <a:t>this is a caption</a:t>
            </a:r>
          </a:p>
        </p:txBody>
      </p:sp>
      <p:sp>
        <p:nvSpPr>
          <p:cNvPr id="23" name="Tartalom helye 23">
            <a:extLst>
              <a:ext uri="{FF2B5EF4-FFF2-40B4-BE49-F238E27FC236}">
                <a16:creationId xmlns:a16="http://schemas.microsoft.com/office/drawing/2014/main" id="{0E646386-8826-C295-AEA6-48748E0424B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210111" y="6857890"/>
            <a:ext cx="5050926" cy="710397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hu-HU"/>
              <a:t>this is a caption</a:t>
            </a:r>
          </a:p>
        </p:txBody>
      </p:sp>
      <p:sp>
        <p:nvSpPr>
          <p:cNvPr id="24" name="Freeform 18">
            <a:extLst>
              <a:ext uri="{FF2B5EF4-FFF2-40B4-BE49-F238E27FC236}">
                <a16:creationId xmlns:a16="http://schemas.microsoft.com/office/drawing/2014/main" id="{1470EFEE-0B3A-9DC8-B6D3-D380FDC37E09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2785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34">
            <a:extLst>
              <a:ext uri="{FF2B5EF4-FFF2-40B4-BE49-F238E27FC236}">
                <a16:creationId xmlns:a16="http://schemas.microsoft.com/office/drawing/2014/main" id="{745A0428-6653-6609-5739-BF23E4C1DE7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654192" y="3438665"/>
            <a:ext cx="5026027" cy="3287926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hu-HU"/>
              <a:t>Click here to insert a picture.</a:t>
            </a:r>
          </a:p>
        </p:txBody>
      </p:sp>
      <p:sp>
        <p:nvSpPr>
          <p:cNvPr id="3" name="Kép helye 34">
            <a:extLst>
              <a:ext uri="{FF2B5EF4-FFF2-40B4-BE49-F238E27FC236}">
                <a16:creationId xmlns:a16="http://schemas.microsoft.com/office/drawing/2014/main" id="{A3687B4D-1EDC-4B6E-9173-508E014A5D7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98576" y="3438665"/>
            <a:ext cx="5026027" cy="3239947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hu-HU"/>
              <a:t>Click here to insert a picture.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CCA7267-0998-9E9B-63EB-BE17F56643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049338"/>
            <a:ext cx="15773400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B1A91FD5-EB95-2F75-F710-D350D672449F}"/>
              </a:ext>
            </a:extLst>
          </p:cNvPr>
          <p:cNvSpPr/>
          <p:nvPr/>
        </p:nvSpPr>
        <p:spPr>
          <a:xfrm flipH="1">
            <a:off x="102870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39562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C52AB4C9-4199-FFE3-9BE0-ABFF555F1288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4D7F8691-B304-98E7-9360-22E27AAD30FB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A2FB5D5D-2324-0D55-B10F-D56A9C201621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57C76181-9D0A-295B-A349-7FE459191DFA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5A6EA1E0-5111-BD95-ABFD-A49DE70EF02E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88B62AE5-F042-45B6-FADD-42A1C85B4C52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2" name="TextBox 10">
                <a:extLst>
                  <a:ext uri="{FF2B5EF4-FFF2-40B4-BE49-F238E27FC236}">
                    <a16:creationId xmlns:a16="http://schemas.microsoft.com/office/drawing/2014/main" id="{9ED837BD-E2B8-D6FD-6684-E45D0E9B411E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75DC8977-DFA5-FC95-A9F1-6EDAA4D02D37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FE1A08E7-A6DF-5B9D-138F-65A3634B9286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A826595F-5F89-C654-CDDA-21B89DF41CB8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6" name="Szöveg helye 30">
            <a:extLst>
              <a:ext uri="{FF2B5EF4-FFF2-40B4-BE49-F238E27FC236}">
                <a16:creationId xmlns:a16="http://schemas.microsoft.com/office/drawing/2014/main" id="{A1BEFEF2-6FC7-9795-C3AA-F52EDC9267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7753645"/>
            <a:ext cx="16230600" cy="895051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7" name="Tartalom helye 23">
            <a:extLst>
              <a:ext uri="{FF2B5EF4-FFF2-40B4-BE49-F238E27FC236}">
                <a16:creationId xmlns:a16="http://schemas.microsoft.com/office/drawing/2014/main" id="{6DDA49E2-B3D9-2CC1-57C3-AF2C4E1135C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597066" y="3438665"/>
            <a:ext cx="4788328" cy="1014407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hu-HU"/>
              <a:t>lorem ipsum</a:t>
            </a:r>
          </a:p>
        </p:txBody>
      </p:sp>
      <p:sp>
        <p:nvSpPr>
          <p:cNvPr id="18" name="AutoShape 32">
            <a:extLst>
              <a:ext uri="{FF2B5EF4-FFF2-40B4-BE49-F238E27FC236}">
                <a16:creationId xmlns:a16="http://schemas.microsoft.com/office/drawing/2014/main" id="{065B0700-16C9-6BF9-F46C-FDC1AFF8532C}"/>
              </a:ext>
            </a:extLst>
          </p:cNvPr>
          <p:cNvSpPr/>
          <p:nvPr/>
        </p:nvSpPr>
        <p:spPr>
          <a:xfrm flipH="1" flipV="1">
            <a:off x="1159504" y="3422937"/>
            <a:ext cx="6355" cy="3303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0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9" name="AutoShape 33">
            <a:extLst>
              <a:ext uri="{FF2B5EF4-FFF2-40B4-BE49-F238E27FC236}">
                <a16:creationId xmlns:a16="http://schemas.microsoft.com/office/drawing/2014/main" id="{A544CDE3-D238-6722-E6C5-3F5610272C7B}"/>
              </a:ext>
            </a:extLst>
          </p:cNvPr>
          <p:cNvSpPr/>
          <p:nvPr/>
        </p:nvSpPr>
        <p:spPr>
          <a:xfrm flipV="1">
            <a:off x="16816593" y="3428954"/>
            <a:ext cx="2295" cy="330419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0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20" name="Tartalom helye 23">
            <a:extLst>
              <a:ext uri="{FF2B5EF4-FFF2-40B4-BE49-F238E27FC236}">
                <a16:creationId xmlns:a16="http://schemas.microsoft.com/office/drawing/2014/main" id="{C41796F7-2A08-F31F-3C78-55C06A35DA3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597066" y="4586292"/>
            <a:ext cx="4788328" cy="1014407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hu-HU"/>
              <a:t>dolor sit amet</a:t>
            </a:r>
          </a:p>
        </p:txBody>
      </p:sp>
      <p:sp>
        <p:nvSpPr>
          <p:cNvPr id="21" name="Tartalom helye 23">
            <a:extLst>
              <a:ext uri="{FF2B5EF4-FFF2-40B4-BE49-F238E27FC236}">
                <a16:creationId xmlns:a16="http://schemas.microsoft.com/office/drawing/2014/main" id="{333C87E6-CA70-CE92-31DA-58D51870F4E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597057" y="5712174"/>
            <a:ext cx="4788328" cy="1014407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hu-HU"/>
              <a:t>conssectetur adispicing</a:t>
            </a:r>
          </a:p>
        </p:txBody>
      </p:sp>
      <p:sp>
        <p:nvSpPr>
          <p:cNvPr id="22" name="Szöveg helye 26">
            <a:extLst>
              <a:ext uri="{FF2B5EF4-FFF2-40B4-BE49-F238E27FC236}">
                <a16:creationId xmlns:a16="http://schemas.microsoft.com/office/drawing/2014/main" id="{B6D087CD-4DA5-C6E5-F5D8-DEEA2BB372E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22805" y="6858347"/>
            <a:ext cx="3208336" cy="554034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hu-HU"/>
              <a:t>THIS IS A CAPTION</a:t>
            </a:r>
          </a:p>
        </p:txBody>
      </p:sp>
      <p:sp>
        <p:nvSpPr>
          <p:cNvPr id="23" name="Szöveg helye 26">
            <a:extLst>
              <a:ext uri="{FF2B5EF4-FFF2-40B4-BE49-F238E27FC236}">
                <a16:creationId xmlns:a16="http://schemas.microsoft.com/office/drawing/2014/main" id="{67005884-E8D8-AB9F-BAFD-F2782151F3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765895" y="6858347"/>
            <a:ext cx="4788328" cy="554034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hu-HU"/>
              <a:t>THIS IS ANOTHER CAPTION</a:t>
            </a:r>
          </a:p>
        </p:txBody>
      </p:sp>
      <p:sp>
        <p:nvSpPr>
          <p:cNvPr id="24" name="Szöveg helye 30">
            <a:extLst>
              <a:ext uri="{FF2B5EF4-FFF2-40B4-BE49-F238E27FC236}">
                <a16:creationId xmlns:a16="http://schemas.microsoft.com/office/drawing/2014/main" id="{04C4748D-496A-A44D-55C5-F3225F8C47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48940" y="2496814"/>
            <a:ext cx="10990109" cy="580195"/>
          </a:xfrm>
        </p:spPr>
        <p:txBody>
          <a:bodyPr anchor="ctr"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id="{7FE73ED6-D7E3-20DE-51FD-B5D81CBD49AD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0538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with 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32">
            <a:extLst>
              <a:ext uri="{FF2B5EF4-FFF2-40B4-BE49-F238E27FC236}">
                <a16:creationId xmlns:a16="http://schemas.microsoft.com/office/drawing/2014/main" id="{DD9EB97E-A6DD-30B3-D167-A00CAAC5098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22386" y="2787054"/>
            <a:ext cx="6489679" cy="525827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hu-HU"/>
              <a:t>Click here to insert a picture.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DD4978F1-AFB6-782F-D24F-13D47B89C5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049338"/>
            <a:ext cx="15773400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93640CD1-A37C-6BAE-BA37-C739C2FE53F6}"/>
              </a:ext>
            </a:extLst>
          </p:cNvPr>
          <p:cNvSpPr/>
          <p:nvPr/>
        </p:nvSpPr>
        <p:spPr>
          <a:xfrm flipH="1">
            <a:off x="102870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EE6284-0CCB-E5A1-F45A-57244828D62A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2CFAE67-A766-5703-16BF-402406015F72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35DE85ED-6600-5DA7-680D-9A3FC45D1F99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45E7AA-85F4-BF64-A3F9-3ECF194C1200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5AE3DF-AF66-16C7-F457-76A4D87BAB72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E35A818-E955-5260-8E4F-F8CF87D279E4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EC8111-EE33-592B-9FC3-66A250A90634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CDA13BB8-E423-96C6-BBE1-30D1F46FA74D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40FF021C-B0B6-584C-8A53-7C60DA57DB0D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CF557452-47C4-8917-E31A-67CDD11C280C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5" name="Szöveg helye 30">
            <a:extLst>
              <a:ext uri="{FF2B5EF4-FFF2-40B4-BE49-F238E27FC236}">
                <a16:creationId xmlns:a16="http://schemas.microsoft.com/office/drawing/2014/main" id="{B16E29C7-1F21-38EE-492F-FC0D5D4530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51863" y="3412513"/>
            <a:ext cx="8267703" cy="1690204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6" name="Szöveg helye 26">
            <a:extLst>
              <a:ext uri="{FF2B5EF4-FFF2-40B4-BE49-F238E27FC236}">
                <a16:creationId xmlns:a16="http://schemas.microsoft.com/office/drawing/2014/main" id="{F8C8D3FB-5378-BB17-048F-4FC5E505B9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59089" y="8201171"/>
            <a:ext cx="3208336" cy="554034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hu-HU"/>
              <a:t>THIS IS A CAPTION</a:t>
            </a:r>
          </a:p>
        </p:txBody>
      </p:sp>
      <p:sp>
        <p:nvSpPr>
          <p:cNvPr id="17" name="AutoShape 23">
            <a:extLst>
              <a:ext uri="{FF2B5EF4-FFF2-40B4-BE49-F238E27FC236}">
                <a16:creationId xmlns:a16="http://schemas.microsoft.com/office/drawing/2014/main" id="{0D515EF1-1153-8E59-0134-2E9789AA1FC4}"/>
              </a:ext>
            </a:extLst>
          </p:cNvPr>
          <p:cNvSpPr/>
          <p:nvPr/>
        </p:nvSpPr>
        <p:spPr>
          <a:xfrm flipH="1" flipV="1">
            <a:off x="1171575" y="2772479"/>
            <a:ext cx="15041" cy="52728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0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8" name="Tartalom helye 23">
            <a:extLst>
              <a:ext uri="{FF2B5EF4-FFF2-40B4-BE49-F238E27FC236}">
                <a16:creationId xmlns:a16="http://schemas.microsoft.com/office/drawing/2014/main" id="{9EB92CAE-F7D9-7539-2526-1BE4BF62127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451863" y="5408767"/>
            <a:ext cx="4788328" cy="801535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3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u-HU"/>
              <a:t>THIS IS A LISTING</a:t>
            </a:r>
          </a:p>
        </p:txBody>
      </p:sp>
      <p:sp>
        <p:nvSpPr>
          <p:cNvPr id="19" name="Szöveg helye 27">
            <a:extLst>
              <a:ext uri="{FF2B5EF4-FFF2-40B4-BE49-F238E27FC236}">
                <a16:creationId xmlns:a16="http://schemas.microsoft.com/office/drawing/2014/main" id="{9BB76111-AEAA-48FE-123F-010E582C43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51863" y="6516352"/>
            <a:ext cx="5852361" cy="2721309"/>
          </a:xfr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600"/>
              </a:spcAft>
              <a:defRPr lang="en-US" sz="2200">
                <a:latin typeface="Montserrat" pitchFamily="2"/>
              </a:defRPr>
            </a:lvl1pPr>
          </a:lstStyle>
          <a:p>
            <a:pPr lvl="0"/>
            <a:r>
              <a:rPr lang="en-US"/>
              <a:t>first element</a:t>
            </a: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28A2328F-8306-BF03-0A49-5AFC14472D58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49030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4" descr="A képen fekete-fehér, fekete, térkép, szöveg látható&#10;&#10;Automatikusan generált leírás">
            <a:extLst>
              <a:ext uri="{FF2B5EF4-FFF2-40B4-BE49-F238E27FC236}">
                <a16:creationId xmlns:a16="http://schemas.microsoft.com/office/drawing/2014/main" id="{9156EB04-FF51-8109-9D1C-E3C4B6613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911" y="2640723"/>
            <a:ext cx="14260177" cy="80213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EFD27C67-A712-07CB-59CD-51223557EC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049338"/>
            <a:ext cx="15773400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564EF33D-61F6-4A5A-7D0C-65FBC986ECEE}"/>
              </a:ext>
            </a:extLst>
          </p:cNvPr>
          <p:cNvSpPr/>
          <p:nvPr/>
        </p:nvSpPr>
        <p:spPr>
          <a:xfrm flipH="1">
            <a:off x="102870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DBC67B-2088-C9B9-0690-1FA219F75CF7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88FDC29-FB39-EB17-BF12-1BE9A3BC1D0A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152124B1-7FDE-F3E1-1DCE-896475A1FB38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C71FD8-C1CF-60BF-C0D5-D8ECE64A070A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27BE2D5-1019-9CE1-4DCD-B7034C9937A5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52B4712-7785-D476-8954-9CFB1B0F987B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37C13D-D9E6-1A84-73A2-91B643B79EAA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41CB0C26-FCE9-7680-1A09-C4B8AE19C1EF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A7E28C28-EDF0-003B-AD79-76CA846B1B64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5863DF87-53FC-D6E3-16B1-3E05F56C99A2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5" name="Szöveg helye 30">
            <a:extLst>
              <a:ext uri="{FF2B5EF4-FFF2-40B4-BE49-F238E27FC236}">
                <a16:creationId xmlns:a16="http://schemas.microsoft.com/office/drawing/2014/main" id="{A9C086C5-50A3-3596-D9E8-795EEC4116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48940" y="2517160"/>
            <a:ext cx="10990109" cy="580195"/>
          </a:xfrm>
        </p:spPr>
        <p:txBody>
          <a:bodyPr anchor="ctr" anchorCtr="1"/>
          <a:lstStyle>
            <a:lvl1pPr marL="0" indent="0" algn="ctr">
              <a:lnSpc>
                <a:spcPts val="3080"/>
              </a:lnSpc>
              <a:spcBef>
                <a:spcPts val="0"/>
              </a:spcBef>
              <a:buNone/>
              <a:defRPr lang="en-US" sz="2200">
                <a:solidFill>
                  <a:srgbClr val="222222"/>
                </a:solidFill>
                <a:latin typeface="Montserrat"/>
              </a:defRPr>
            </a:lvl1pPr>
            <a:lvl2pPr marL="0" lvl="0" indent="0" algn="ctr">
              <a:lnSpc>
                <a:spcPts val="3080"/>
              </a:lnSpc>
              <a:spcBef>
                <a:spcPts val="0"/>
              </a:spcBef>
              <a:buNone/>
              <a:defRPr lang="en-US" sz="2200">
                <a:solidFill>
                  <a:srgbClr val="222222"/>
                </a:solidFill>
                <a:latin typeface="Montserrat"/>
              </a:defRPr>
            </a:lvl2pPr>
          </a:lstStyle>
          <a:p>
            <a:pPr lvl="0"/>
            <a:r>
              <a:rPr lang="en-US"/>
              <a:t>This is a global map, where we can show places, </a:t>
            </a:r>
            <a:endParaRPr lang="hu-HU"/>
          </a:p>
          <a:p>
            <a:pPr lvl="0"/>
            <a:r>
              <a:rPr lang="en-US"/>
              <a:t>which are connected to the given topic.</a:t>
            </a: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0607B23B-20F3-FEA1-B3F8-FEBE544A6FCC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6119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ngary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>
            <a:extLst>
              <a:ext uri="{FF2B5EF4-FFF2-40B4-BE49-F238E27FC236}">
                <a16:creationId xmlns:a16="http://schemas.microsoft.com/office/drawing/2014/main" id="{4416B071-57F4-7705-BA45-8582F932B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69" y="2510732"/>
            <a:ext cx="14324460" cy="80575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52E3F75A-FCEE-2E2A-A1E0-926987CB74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049338"/>
            <a:ext cx="15773400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E1F2029A-A0C9-B0F4-F9EC-D790E883F91F}"/>
              </a:ext>
            </a:extLst>
          </p:cNvPr>
          <p:cNvSpPr/>
          <p:nvPr/>
        </p:nvSpPr>
        <p:spPr>
          <a:xfrm flipH="1">
            <a:off x="102870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2DCFAF-0AEC-3822-C78C-102033004ACC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C87AF11-9A7C-1DA4-47B7-7BED1420A6A1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2B6A344-FF27-4145-74FE-640F28AA3A24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77267B-997D-6905-319E-7729FFA6FB8C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B39756-0917-8363-B541-2636F1873F08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3CB0D38-CD49-DDA8-EC12-1454DF0EB131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B942AF-9450-F3CD-2D2C-5DFA35348E7D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CFCBE9B2-86D2-7882-FCA9-4FA2FB12F549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B49A1304-9CC1-500B-AEC5-A059E1AF5451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A29DCAF9-C8DC-0E09-9483-23B597BD55AA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5" name="Szöveg helye 30">
            <a:extLst>
              <a:ext uri="{FF2B5EF4-FFF2-40B4-BE49-F238E27FC236}">
                <a16:creationId xmlns:a16="http://schemas.microsoft.com/office/drawing/2014/main" id="{5D0BAE64-AF3D-BBBB-0637-D3CED3940E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48940" y="2517160"/>
            <a:ext cx="10990109" cy="580195"/>
          </a:xfrm>
        </p:spPr>
        <p:txBody>
          <a:bodyPr anchor="ctr" anchorCtr="1"/>
          <a:lstStyle>
            <a:lvl1pPr marL="0" indent="0" algn="ctr">
              <a:lnSpc>
                <a:spcPts val="3080"/>
              </a:lnSpc>
              <a:spcBef>
                <a:spcPts val="0"/>
              </a:spcBef>
              <a:buNone/>
              <a:defRPr lang="en-US" sz="2200">
                <a:solidFill>
                  <a:srgbClr val="222222"/>
                </a:solidFill>
                <a:latin typeface="Montserrat"/>
              </a:defRPr>
            </a:lvl1pPr>
            <a:lvl2pPr marL="0" lvl="0" indent="0" algn="ctr">
              <a:lnSpc>
                <a:spcPts val="3080"/>
              </a:lnSpc>
              <a:spcBef>
                <a:spcPts val="0"/>
              </a:spcBef>
              <a:buNone/>
              <a:defRPr lang="en-US" sz="2200">
                <a:solidFill>
                  <a:srgbClr val="222222"/>
                </a:solidFill>
                <a:latin typeface="Montserrat"/>
              </a:defRPr>
            </a:lvl2pPr>
          </a:lstStyle>
          <a:p>
            <a:pPr lvl="0"/>
            <a:r>
              <a:rPr lang="en-US"/>
              <a:t>This is a map of Hungary, where we can show places, </a:t>
            </a:r>
            <a:endParaRPr lang="hu-HU"/>
          </a:p>
          <a:p>
            <a:pPr lvl="0"/>
            <a:r>
              <a:rPr lang="en-US"/>
              <a:t>which are connected to the given topic.</a:t>
            </a: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CF12763B-31F2-1838-4773-FF34403D5CA8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62185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 h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DD8DF9-C3EF-9833-E603-1F1C6352F5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91429" y="1049338"/>
            <a:ext cx="10310170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TAKE HOME MESSAGE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AD321EBF-F6FF-0E00-DE60-87F5BED15425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8BDAA884-13A9-85B9-0AD5-3E1FBC42E27C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5" name="Freeform 6">
                <a:extLst>
                  <a:ext uri="{FF2B5EF4-FFF2-40B4-BE49-F238E27FC236}">
                    <a16:creationId xmlns:a16="http://schemas.microsoft.com/office/drawing/2014/main" id="{E420E581-E8AD-295A-279B-4D2369D6AB19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6" name="TextBox 7">
                <a:extLst>
                  <a:ext uri="{FF2B5EF4-FFF2-40B4-BE49-F238E27FC236}">
                    <a16:creationId xmlns:a16="http://schemas.microsoft.com/office/drawing/2014/main" id="{B944D77E-B4E3-A5D1-5316-4AA168692D15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55625681-82CB-490A-DAEB-E70FAD102B2B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4E34E163-12F0-E251-8A40-3B0BF4468244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B88AACF5-D060-ECE7-7BB7-B8D6D8701352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0" name="Group 16">
            <a:extLst>
              <a:ext uri="{FF2B5EF4-FFF2-40B4-BE49-F238E27FC236}">
                <a16:creationId xmlns:a16="http://schemas.microsoft.com/office/drawing/2014/main" id="{2FD8DE38-DF3E-42BA-2984-F6B71B003BA6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4081CF68-2755-91A7-7346-F29CF2F5AB1D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DC404BB0-213E-4F86-8FF3-E7A1E8AB6936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3" name="AutoShape 13">
            <a:extLst>
              <a:ext uri="{FF2B5EF4-FFF2-40B4-BE49-F238E27FC236}">
                <a16:creationId xmlns:a16="http://schemas.microsoft.com/office/drawing/2014/main" id="{1F77AEEF-4FE6-B349-AAE0-903F0016BA61}"/>
              </a:ext>
            </a:extLst>
          </p:cNvPr>
          <p:cNvSpPr/>
          <p:nvPr/>
        </p:nvSpPr>
        <p:spPr>
          <a:xfrm flipH="1">
            <a:off x="2483217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4" name="Tartalom helye 23">
            <a:extLst>
              <a:ext uri="{FF2B5EF4-FFF2-40B4-BE49-F238E27FC236}">
                <a16:creationId xmlns:a16="http://schemas.microsoft.com/office/drawing/2014/main" id="{1E022A03-3AC4-0C14-02B0-997E240F006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483217" y="2282644"/>
            <a:ext cx="9251579" cy="801535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3000" b="1">
                <a:solidFill>
                  <a:srgbClr val="FFFFFF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WHAT YOU CAN LEARN FROM THIS PRESENTATION</a:t>
            </a:r>
          </a:p>
        </p:txBody>
      </p:sp>
      <p:sp>
        <p:nvSpPr>
          <p:cNvPr id="15" name="Szöveg helye 30">
            <a:extLst>
              <a:ext uri="{FF2B5EF4-FFF2-40B4-BE49-F238E27FC236}">
                <a16:creationId xmlns:a16="http://schemas.microsoft.com/office/drawing/2014/main" id="{B2071457-D241-5F8E-EED6-D032103EE8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4396709"/>
            <a:ext cx="16230600" cy="1743413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6" name="Szöveg helye 26">
            <a:extLst>
              <a:ext uri="{FF2B5EF4-FFF2-40B4-BE49-F238E27FC236}">
                <a16:creationId xmlns:a16="http://schemas.microsoft.com/office/drawing/2014/main" id="{8410F328-B785-768B-71C9-C0B1C121379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64351" y="3581622"/>
            <a:ext cx="6959297" cy="780047"/>
          </a:xfrm>
        </p:spPr>
        <p:txBody>
          <a:bodyPr anchor="ctr" anchorCtr="1">
            <a:noAutofit/>
          </a:bodyPr>
          <a:lstStyle>
            <a:lvl1pPr marL="0" indent="0" algn="ctr">
              <a:lnSpc>
                <a:spcPts val="4200"/>
              </a:lnSpc>
              <a:buNone/>
              <a:defRPr lang="en-US" sz="2800">
                <a:solidFill>
                  <a:srgbClr val="B39562"/>
                </a:solidFill>
                <a:latin typeface="Trebuchet MS Italics"/>
              </a:defRPr>
            </a:lvl1pPr>
          </a:lstStyle>
          <a:p>
            <a:pPr lvl="0"/>
            <a:r>
              <a:rPr lang="en-US"/>
              <a:t>“This is a quote or a statement.”</a:t>
            </a:r>
          </a:p>
        </p:txBody>
      </p:sp>
      <p:sp>
        <p:nvSpPr>
          <p:cNvPr id="17" name="Szöveg helye 30">
            <a:extLst>
              <a:ext uri="{FF2B5EF4-FFF2-40B4-BE49-F238E27FC236}">
                <a16:creationId xmlns:a16="http://schemas.microsoft.com/office/drawing/2014/main" id="{42599A6E-3938-E849-0BDF-CEC962B985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7132649"/>
            <a:ext cx="16230600" cy="1743413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8" name="Szöveg helye 26">
            <a:extLst>
              <a:ext uri="{FF2B5EF4-FFF2-40B4-BE49-F238E27FC236}">
                <a16:creationId xmlns:a16="http://schemas.microsoft.com/office/drawing/2014/main" id="{041E4435-4D71-CE60-4E7D-C22A9EF4FB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64351" y="6317562"/>
            <a:ext cx="6959297" cy="780047"/>
          </a:xfrm>
        </p:spPr>
        <p:txBody>
          <a:bodyPr anchor="ctr" anchorCtr="1">
            <a:noAutofit/>
          </a:bodyPr>
          <a:lstStyle>
            <a:lvl1pPr marL="0" indent="0" algn="ctr">
              <a:lnSpc>
                <a:spcPts val="4200"/>
              </a:lnSpc>
              <a:buNone/>
              <a:defRPr lang="en-US" sz="2800">
                <a:solidFill>
                  <a:srgbClr val="B39562"/>
                </a:solidFill>
                <a:latin typeface="Trebuchet MS Italics"/>
              </a:defRPr>
            </a:lvl1pPr>
          </a:lstStyle>
          <a:p>
            <a:pPr lvl="0"/>
            <a:r>
              <a:rPr lang="en-US"/>
              <a:t>“This is a quote or a statement.”</a:t>
            </a: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BCEDFC84-F786-A291-D3BE-18AE65A7E45B}"/>
              </a:ext>
            </a:extLst>
          </p:cNvPr>
          <p:cNvSpPr/>
          <p:nvPr/>
        </p:nvSpPr>
        <p:spPr>
          <a:xfrm>
            <a:off x="1032266" y="1028700"/>
            <a:ext cx="1150287" cy="1150287"/>
          </a:xfrm>
          <a:custGeom>
            <a:avLst/>
            <a:gdLst>
              <a:gd name="f0" fmla="val w"/>
              <a:gd name="f1" fmla="val h"/>
              <a:gd name="f2" fmla="val 0"/>
              <a:gd name="f3" fmla="val 1150292"/>
              <a:gd name="f4" fmla="*/ f0 1 1150292"/>
              <a:gd name="f5" fmla="*/ f1 1 1150292"/>
              <a:gd name="f6" fmla="+- f3 0 f2"/>
              <a:gd name="f7" fmla="*/ f6 1 1150292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1150292" h="1150292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B515221A-9ADC-D817-05D0-CC44F956A684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44851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25">
            <a:extLst>
              <a:ext uri="{FF2B5EF4-FFF2-40B4-BE49-F238E27FC236}">
                <a16:creationId xmlns:a16="http://schemas.microsoft.com/office/drawing/2014/main" id="{06EE8946-DAE4-18E8-19D3-AD26DB55D0D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28727" y="2611434"/>
            <a:ext cx="6972272" cy="527526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hu-HU"/>
              <a:t>Click here to insert a picture.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DC4C53DD-9D8B-C4D1-DFAC-13A76A9903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83987" y="4908764"/>
            <a:ext cx="7924803" cy="1014407"/>
          </a:xfrm>
        </p:spPr>
        <p:txBody>
          <a:bodyPr anchorCtr="1">
            <a:noAutofit/>
          </a:bodyPr>
          <a:lstStyle>
            <a:lvl1pPr algn="ctr">
              <a:defRPr sz="8000" b="1"/>
            </a:lvl1pPr>
          </a:lstStyle>
          <a:p>
            <a:pPr lvl="0"/>
            <a:r>
              <a:rPr lang="hu-HU"/>
              <a:t>QUESTIONS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3EFDD06-DA43-DFBC-7032-8A6A62B9AFB2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A376E60-77C0-88DF-595B-5EF5DD68C1D6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2247EAA9-9A6A-8DE8-BA52-5A8D9A33D9FB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948C22CD-3F9F-02E5-1334-D316A8BE7E71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79EFD687-5A4F-5B7E-043D-194B69E8385C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360BFB1E-ACF9-7709-2139-EC0695A741F6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4A46F881-0960-6836-CD4E-35BAE30EE6DA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93B9B459-620C-F88B-3276-537B648C5845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3A7D5B34-B8B9-CD6C-AD83-F0185E87BB05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A9C4A354-0445-75C0-D6BC-E6334B7BD3BC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4" name="AutoShape 5">
            <a:extLst>
              <a:ext uri="{FF2B5EF4-FFF2-40B4-BE49-F238E27FC236}">
                <a16:creationId xmlns:a16="http://schemas.microsoft.com/office/drawing/2014/main" id="{B6001FBC-3377-9087-73F5-48E497B80829}"/>
              </a:ext>
            </a:extLst>
          </p:cNvPr>
          <p:cNvSpPr/>
          <p:nvPr/>
        </p:nvSpPr>
        <p:spPr>
          <a:xfrm flipH="1">
            <a:off x="1028727" y="8038014"/>
            <a:ext cx="7000554" cy="10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0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5" name="Tartalom helye 23">
            <a:extLst>
              <a:ext uri="{FF2B5EF4-FFF2-40B4-BE49-F238E27FC236}">
                <a16:creationId xmlns:a16="http://schemas.microsoft.com/office/drawing/2014/main" id="{B52C539B-616A-10C0-14CE-97B73E69950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578751" y="6134096"/>
            <a:ext cx="6935275" cy="801535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3000" b="1">
                <a:solidFill>
                  <a:srgbClr val="FFFFFF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WHAT ARE YOU CURIOUS ABOUT?</a:t>
            </a:r>
          </a:p>
        </p:txBody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id="{987E56F5-75D0-6B22-29F0-13B6378A21B9}"/>
              </a:ext>
            </a:extLst>
          </p:cNvPr>
          <p:cNvSpPr/>
          <p:nvPr/>
        </p:nvSpPr>
        <p:spPr>
          <a:xfrm>
            <a:off x="12183630" y="3048408"/>
            <a:ext cx="1478475" cy="1482699"/>
          </a:xfrm>
          <a:custGeom>
            <a:avLst/>
            <a:gdLst>
              <a:gd name="f0" fmla="val w"/>
              <a:gd name="f1" fmla="val h"/>
              <a:gd name="f2" fmla="val 0"/>
              <a:gd name="f3" fmla="val 1478479"/>
              <a:gd name="f4" fmla="val 1482703"/>
              <a:gd name="f5" fmla="*/ f0 1 1478479"/>
              <a:gd name="f6" fmla="*/ f1 1 1482703"/>
              <a:gd name="f7" fmla="+- f4 0 f2"/>
              <a:gd name="f8" fmla="+- f3 0 f2"/>
              <a:gd name="f9" fmla="*/ f8 1 1478479"/>
              <a:gd name="f10" fmla="*/ f7 1 1482703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478479" h="148270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EE8782DB-1DB7-EB41-BD06-7E4B3AD11777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2146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>
            <a:extLst>
              <a:ext uri="{FF2B5EF4-FFF2-40B4-BE49-F238E27FC236}">
                <a16:creationId xmlns:a16="http://schemas.microsoft.com/office/drawing/2014/main" id="{49766D09-6AF8-EDE3-6AB1-931846AA744D}"/>
              </a:ext>
            </a:extLst>
          </p:cNvPr>
          <p:cNvSpPr/>
          <p:nvPr/>
        </p:nvSpPr>
        <p:spPr>
          <a:xfrm>
            <a:off x="5505785" y="7634371"/>
            <a:ext cx="72764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4F2A4972-03D3-EA5E-4C2C-29D7E6C943CF}"/>
              </a:ext>
            </a:extLst>
          </p:cNvPr>
          <p:cNvSpPr/>
          <p:nvPr/>
        </p:nvSpPr>
        <p:spPr>
          <a:xfrm>
            <a:off x="5505785" y="4446672"/>
            <a:ext cx="72764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9C30D9F-5F9F-98C1-54D6-C87F380A6235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AD27514-C001-1859-D92D-C3BEB5D0B560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B4EBAAF-CD63-3279-AB08-B5CD1F7E59E5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AB1F7555-B0C3-F6DE-C2B5-133875EBED2F}"/>
              </a:ext>
            </a:extLst>
          </p:cNvPr>
          <p:cNvGrpSpPr/>
          <p:nvPr/>
        </p:nvGrpSpPr>
        <p:grpSpPr>
          <a:xfrm>
            <a:off x="13646203" y="-1880591"/>
            <a:ext cx="6152211" cy="3037883"/>
            <a:chOff x="13646203" y="-1880591"/>
            <a:chExt cx="6152211" cy="3037883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8DB4209D-1D32-EC48-89F2-CC50A5BEF64D}"/>
                </a:ext>
              </a:extLst>
            </p:cNvPr>
            <p:cNvSpPr/>
            <p:nvPr/>
          </p:nvSpPr>
          <p:spPr>
            <a:xfrm>
              <a:off x="13646203" y="-1157292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9F69CC31-4896-B8E9-98BF-792F245C05D1}"/>
                </a:ext>
              </a:extLst>
            </p:cNvPr>
            <p:cNvSpPr txBox="1"/>
            <p:nvPr/>
          </p:nvSpPr>
          <p:spPr>
            <a:xfrm>
              <a:off x="14031961" y="-18805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0" name="Cím 1">
            <a:extLst>
              <a:ext uri="{FF2B5EF4-FFF2-40B4-BE49-F238E27FC236}">
                <a16:creationId xmlns:a16="http://schemas.microsoft.com/office/drawing/2014/main" id="{D96C284F-B273-B020-5186-DC87A2561C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7718" y="5239822"/>
            <a:ext cx="15372554" cy="1737186"/>
          </a:xfrm>
        </p:spPr>
        <p:txBody>
          <a:bodyPr anchorCtr="1">
            <a:noAutofit/>
          </a:bodyPr>
          <a:lstStyle>
            <a:lvl1pPr algn="ctr">
              <a:defRPr sz="10000" b="1"/>
            </a:lvl1pPr>
          </a:lstStyle>
          <a:p>
            <a:pPr lvl="0"/>
            <a:r>
              <a:rPr lang="hu-HU"/>
              <a:t>THANK YOU FOR </a:t>
            </a:r>
            <a:br>
              <a:rPr lang="hu-HU"/>
            </a:br>
            <a:r>
              <a:rPr lang="hu-HU"/>
              <a:t>YOUR ATTENTION!</a:t>
            </a: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CB26D55F-7DD9-AB17-D8B5-FA8733F0D04F}"/>
              </a:ext>
            </a:extLst>
          </p:cNvPr>
          <p:cNvSpPr/>
          <p:nvPr/>
        </p:nvSpPr>
        <p:spPr>
          <a:xfrm>
            <a:off x="6567613" y="1448528"/>
            <a:ext cx="5152772" cy="2673321"/>
          </a:xfrm>
          <a:custGeom>
            <a:avLst/>
            <a:gdLst>
              <a:gd name="f0" fmla="val w"/>
              <a:gd name="f1" fmla="val h"/>
              <a:gd name="f2" fmla="val 0"/>
              <a:gd name="f3" fmla="val 5152772"/>
              <a:gd name="f4" fmla="val 2673319"/>
              <a:gd name="f5" fmla="val 2673320"/>
              <a:gd name="f6" fmla="*/ f0 1 5152772"/>
              <a:gd name="f7" fmla="*/ f1 1 2673319"/>
              <a:gd name="f8" fmla="+- f4 0 f2"/>
              <a:gd name="f9" fmla="+- f3 0 f2"/>
              <a:gd name="f10" fmla="*/ f9 1 5152772"/>
              <a:gd name="f11" fmla="*/ f8 1 2673319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5152772" h="2673319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5593410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078B74-7328-09A2-EB7E-5218F058AA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049338"/>
            <a:ext cx="15773400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BCD5644D-F098-2EA2-7B3D-2B7A92788489}"/>
              </a:ext>
            </a:extLst>
          </p:cNvPr>
          <p:cNvSpPr/>
          <p:nvPr/>
        </p:nvSpPr>
        <p:spPr>
          <a:xfrm flipH="1">
            <a:off x="102870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ECA88A7-B5BB-C4B0-933F-D6D948E36E3D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F2BA8403-37FB-2985-AE89-55FC7947276E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722A3547-7575-E97C-DDC4-09A4EB7B1E67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A7E021B0-B995-FB45-4CD0-829E2BE4F149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C11B1090-F382-974D-7811-D1A442502FFA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CEA26BE4-A63F-3389-38BC-3865543F7A05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AC3CE8DD-919E-F558-957D-F6BCC5297E37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3BC0580E-DECF-9C16-6F2F-C94CC11C13B0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10240599-7166-0BC4-BC53-6C68F5B4A622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6507D0E1-561D-DB2D-575E-7CA80337C278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4" name="Freeform 18">
            <a:extLst>
              <a:ext uri="{FF2B5EF4-FFF2-40B4-BE49-F238E27FC236}">
                <a16:creationId xmlns:a16="http://schemas.microsoft.com/office/drawing/2014/main" id="{9FB863CD-FAF5-D1FD-2F3E-568EBFB32D1D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8579286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6BD25FBF-151C-C9E4-57A9-EB67004B46BB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21CF9105-209A-C837-B0DB-84F4C207328E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4" name="Freeform 6">
                <a:extLst>
                  <a:ext uri="{FF2B5EF4-FFF2-40B4-BE49-F238E27FC236}">
                    <a16:creationId xmlns:a16="http://schemas.microsoft.com/office/drawing/2014/main" id="{4C290D13-EBFE-7104-CD9C-ECD1FEEBA45A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5" name="TextBox 7">
                <a:extLst>
                  <a:ext uri="{FF2B5EF4-FFF2-40B4-BE49-F238E27FC236}">
                    <a16:creationId xmlns:a16="http://schemas.microsoft.com/office/drawing/2014/main" id="{A2C8A706-0CE4-EC9C-7B4A-3B01F1C13D8E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EC726F17-761E-14AB-1053-C478145D3F11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7" name="Freeform 9">
                <a:extLst>
                  <a:ext uri="{FF2B5EF4-FFF2-40B4-BE49-F238E27FC236}">
                    <a16:creationId xmlns:a16="http://schemas.microsoft.com/office/drawing/2014/main" id="{3C6F3D4A-67B9-AD46-1EFF-5E658324B3D6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8" name="TextBox 10">
                <a:extLst>
                  <a:ext uri="{FF2B5EF4-FFF2-40B4-BE49-F238E27FC236}">
                    <a16:creationId xmlns:a16="http://schemas.microsoft.com/office/drawing/2014/main" id="{73607F0E-BDC2-EEFC-AC46-3C0A28FD9000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9" name="Group 16">
            <a:extLst>
              <a:ext uri="{FF2B5EF4-FFF2-40B4-BE49-F238E27FC236}">
                <a16:creationId xmlns:a16="http://schemas.microsoft.com/office/drawing/2014/main" id="{322F92E2-F18C-9729-02E4-A7267D3A93E7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DE1452A3-5979-77D9-EC09-D3CD030167D1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AD0B0549-4519-6AC8-6FF6-E6A19100C23A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2" name="Freeform 18">
            <a:extLst>
              <a:ext uri="{FF2B5EF4-FFF2-40B4-BE49-F238E27FC236}">
                <a16:creationId xmlns:a16="http://schemas.microsoft.com/office/drawing/2014/main" id="{90F6243F-64EA-A82E-B3FA-4E5AF034C5D0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98763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847E34C4-F45E-0AC6-C6AA-9D03775C62E6}"/>
              </a:ext>
            </a:extLst>
          </p:cNvPr>
          <p:cNvSpPr/>
          <p:nvPr/>
        </p:nvSpPr>
        <p:spPr>
          <a:xfrm>
            <a:off x="1028700" y="0"/>
            <a:ext cx="4423391" cy="10287000"/>
          </a:xfrm>
          <a:custGeom>
            <a:avLst/>
            <a:gdLst>
              <a:gd name="f0" fmla="val w"/>
              <a:gd name="f1" fmla="val h"/>
              <a:gd name="f2" fmla="val 0"/>
              <a:gd name="f3" fmla="val 1496309"/>
              <a:gd name="f4" fmla="val 3479800"/>
              <a:gd name="f5" fmla="*/ f0 1 1496309"/>
              <a:gd name="f6" fmla="*/ f1 1 3479800"/>
              <a:gd name="f7" fmla="+- f4 0 f2"/>
              <a:gd name="f8" fmla="+- f3 0 f2"/>
              <a:gd name="f9" fmla="*/ f8 1 1496309"/>
              <a:gd name="f10" fmla="*/ f7 1 34798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496309" h="34798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3E6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3FCC46BE-61F3-E47C-CB41-69AF6DF4DD84}"/>
              </a:ext>
            </a:extLst>
          </p:cNvPr>
          <p:cNvSpPr/>
          <p:nvPr/>
        </p:nvSpPr>
        <p:spPr>
          <a:xfrm>
            <a:off x="1462390" y="1099172"/>
            <a:ext cx="3556010" cy="4339074"/>
          </a:xfrm>
          <a:custGeom>
            <a:avLst/>
            <a:gdLst>
              <a:gd name="f0" fmla="val w"/>
              <a:gd name="f1" fmla="val h"/>
              <a:gd name="f2" fmla="val 0"/>
              <a:gd name="f3" fmla="val 1851381"/>
              <a:gd name="f4" fmla="val 2259075"/>
              <a:gd name="f5" fmla="*/ f0 1 1851381"/>
              <a:gd name="f6" fmla="*/ f1 1 2259075"/>
              <a:gd name="f7" fmla="+- f4 0 f2"/>
              <a:gd name="f8" fmla="+- f3 0 f2"/>
              <a:gd name="f9" fmla="*/ f8 1 1851381"/>
              <a:gd name="f10" fmla="*/ f7 1 225907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51381" h="225907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B2885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2136757F-4C9C-738D-AAA4-E29C0587CAAE}"/>
              </a:ext>
            </a:extLst>
          </p:cNvPr>
          <p:cNvGrpSpPr/>
          <p:nvPr/>
        </p:nvGrpSpPr>
        <p:grpSpPr>
          <a:xfrm>
            <a:off x="15382064" y="-1119408"/>
            <a:ext cx="6908886" cy="4774640"/>
            <a:chOff x="15382064" y="-1119408"/>
            <a:chExt cx="6908886" cy="4774640"/>
          </a:xfrm>
        </p:grpSpPr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id="{33192F1D-D870-5B54-3402-6CF72EA80C10}"/>
                </a:ext>
              </a:extLst>
            </p:cNvPr>
            <p:cNvGrpSpPr/>
            <p:nvPr/>
          </p:nvGrpSpPr>
          <p:grpSpPr>
            <a:xfrm>
              <a:off x="16138739" y="-1119408"/>
              <a:ext cx="6152211" cy="4774640"/>
              <a:chOff x="16138739" y="-1119408"/>
              <a:chExt cx="6152211" cy="4774640"/>
            </a:xfrm>
          </p:grpSpPr>
          <p:sp>
            <p:nvSpPr>
              <p:cNvPr id="6" name="Freeform 24">
                <a:extLst>
                  <a:ext uri="{FF2B5EF4-FFF2-40B4-BE49-F238E27FC236}">
                    <a16:creationId xmlns:a16="http://schemas.microsoft.com/office/drawing/2014/main" id="{B18E6479-B029-3EA5-E724-0C8046DEA224}"/>
                  </a:ext>
                </a:extLst>
              </p:cNvPr>
              <p:cNvSpPr/>
              <p:nvPr/>
            </p:nvSpPr>
            <p:spPr>
              <a:xfrm>
                <a:off x="16138739" y="-396108"/>
                <a:ext cx="6152211" cy="405133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1067018"/>
                  <a:gd name="f5" fmla="val 203200"/>
                  <a:gd name="f6" fmla="val 1417136"/>
                  <a:gd name="f7" fmla="*/ f0 1 1620336"/>
                  <a:gd name="f8" fmla="*/ f1 1 1067018"/>
                  <a:gd name="f9" fmla="+- f4 0 f2"/>
                  <a:gd name="f10" fmla="+- f3 0 f2"/>
                  <a:gd name="f11" fmla="*/ f10 1 1620336"/>
                  <a:gd name="f12" fmla="*/ f9 1 1067018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1067018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7" name="TextBox 25">
                <a:extLst>
                  <a:ext uri="{FF2B5EF4-FFF2-40B4-BE49-F238E27FC236}">
                    <a16:creationId xmlns:a16="http://schemas.microsoft.com/office/drawing/2014/main" id="{9BA0D099-D7B2-7F1F-BE08-827A757C2202}"/>
                  </a:ext>
                </a:extLst>
              </p:cNvPr>
              <p:cNvSpPr txBox="1"/>
              <p:nvPr/>
            </p:nvSpPr>
            <p:spPr>
              <a:xfrm>
                <a:off x="16524506" y="-1119408"/>
                <a:ext cx="5380686" cy="477464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95E5479F-F299-5141-ECEC-0402A38DCC9D}"/>
                </a:ext>
              </a:extLst>
            </p:cNvPr>
            <p:cNvGrpSpPr/>
            <p:nvPr/>
          </p:nvGrpSpPr>
          <p:grpSpPr>
            <a:xfrm>
              <a:off x="15382064" y="740298"/>
              <a:ext cx="1978798" cy="2257068"/>
              <a:chOff x="15382064" y="740298"/>
              <a:chExt cx="1978798" cy="2257068"/>
            </a:xfrm>
          </p:grpSpPr>
          <p:sp>
            <p:nvSpPr>
              <p:cNvPr id="9" name="Freeform 27">
                <a:extLst>
                  <a:ext uri="{FF2B5EF4-FFF2-40B4-BE49-F238E27FC236}">
                    <a16:creationId xmlns:a16="http://schemas.microsoft.com/office/drawing/2014/main" id="{F6048696-C77E-1B21-8582-9042E5A15011}"/>
                  </a:ext>
                </a:extLst>
              </p:cNvPr>
              <p:cNvSpPr/>
              <p:nvPr/>
            </p:nvSpPr>
            <p:spPr>
              <a:xfrm>
                <a:off x="15382064" y="101856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0" name="TextBox 28">
                <a:extLst>
                  <a:ext uri="{FF2B5EF4-FFF2-40B4-BE49-F238E27FC236}">
                    <a16:creationId xmlns:a16="http://schemas.microsoft.com/office/drawing/2014/main" id="{C6AD3182-1E4A-AF1E-D69C-DD259AD5D743}"/>
                  </a:ext>
                </a:extLst>
              </p:cNvPr>
              <p:cNvSpPr txBox="1"/>
              <p:nvPr/>
            </p:nvSpPr>
            <p:spPr>
              <a:xfrm>
                <a:off x="15567577" y="74029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sp>
        <p:nvSpPr>
          <p:cNvPr id="11" name="AutoShape 8">
            <a:extLst>
              <a:ext uri="{FF2B5EF4-FFF2-40B4-BE49-F238E27FC236}">
                <a16:creationId xmlns:a16="http://schemas.microsoft.com/office/drawing/2014/main" id="{09422FA2-6976-3D64-AF24-2F95643B0CEA}"/>
              </a:ext>
            </a:extLst>
          </p:cNvPr>
          <p:cNvSpPr/>
          <p:nvPr/>
        </p:nvSpPr>
        <p:spPr>
          <a:xfrm flipH="1">
            <a:off x="634365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2" name="Kép helye 24">
            <a:extLst>
              <a:ext uri="{FF2B5EF4-FFF2-40B4-BE49-F238E27FC236}">
                <a16:creationId xmlns:a16="http://schemas.microsoft.com/office/drawing/2014/main" id="{312C9667-E481-BD56-F2D8-AA4875B78CC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713238" y="1350916"/>
            <a:ext cx="3054315" cy="383559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hu-HU"/>
              <a:t>Click here to insert a picture.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DAF6B3-327C-0D12-263B-FF927096BCDE}"/>
              </a:ext>
            </a:extLst>
          </p:cNvPr>
          <p:cNvGrpSpPr/>
          <p:nvPr/>
        </p:nvGrpSpPr>
        <p:grpSpPr>
          <a:xfrm>
            <a:off x="6343650" y="1999408"/>
            <a:ext cx="3235997" cy="1578373"/>
            <a:chOff x="6343650" y="1999408"/>
            <a:chExt cx="3235997" cy="1578373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3AF473E-7461-12DD-544E-5DB8E37DA633}"/>
                </a:ext>
              </a:extLst>
            </p:cNvPr>
            <p:cNvSpPr/>
            <p:nvPr/>
          </p:nvSpPr>
          <p:spPr>
            <a:xfrm>
              <a:off x="6343650" y="2532860"/>
              <a:ext cx="2419612" cy="7103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7265"/>
                <a:gd name="f4" fmla="val 187101"/>
                <a:gd name="f5" fmla="*/ f0 1 637265"/>
                <a:gd name="f6" fmla="*/ f1 1 187101"/>
                <a:gd name="f7" fmla="+- f4 0 f2"/>
                <a:gd name="f8" fmla="+- f3 0 f2"/>
                <a:gd name="f9" fmla="*/ f8 1 637265"/>
                <a:gd name="f10" fmla="*/ f7 1 187101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37265" h="187101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C233C8-E319-F8D5-CE92-8F17DD597648}"/>
                </a:ext>
              </a:extLst>
            </p:cNvPr>
            <p:cNvSpPr txBox="1"/>
            <p:nvPr/>
          </p:nvSpPr>
          <p:spPr>
            <a:xfrm>
              <a:off x="6343650" y="1999408"/>
              <a:ext cx="3235997" cy="15783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ts val="6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999" b="0" i="0" u="none" strike="noStrike" kern="1200" cap="none" spc="0" baseline="0">
                  <a:solidFill>
                    <a:srgbClr val="FDFDFD"/>
                  </a:solidFill>
                  <a:uFillTx/>
                  <a:latin typeface="Trebuchet MS Bold"/>
                </a:rPr>
                <a:t>  CONTACTS</a:t>
              </a:r>
            </a:p>
          </p:txBody>
        </p:sp>
      </p:grpSp>
      <p:sp>
        <p:nvSpPr>
          <p:cNvPr id="16" name="Szöveg helye 30">
            <a:extLst>
              <a:ext uri="{FF2B5EF4-FFF2-40B4-BE49-F238E27FC236}">
                <a16:creationId xmlns:a16="http://schemas.microsoft.com/office/drawing/2014/main" id="{F507527F-8350-7AC3-45CB-BEEBB94DA4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86600" y="3693526"/>
            <a:ext cx="7010403" cy="493711"/>
          </a:xfrm>
        </p:spPr>
        <p:txBody>
          <a:bodyPr/>
          <a:lstStyle>
            <a:lvl1pPr marL="0" indent="0">
              <a:buNone/>
              <a:defRPr sz="2200">
                <a:latin typeface="Montserrat" pitchFamily="2"/>
              </a:defRPr>
            </a:lvl1pPr>
          </a:lstStyle>
          <a:p>
            <a:pPr lvl="0"/>
            <a:r>
              <a:rPr lang="hu-HU"/>
              <a:t>Your workplace</a:t>
            </a:r>
          </a:p>
        </p:txBody>
      </p:sp>
      <p:sp>
        <p:nvSpPr>
          <p:cNvPr id="17" name="Szöveg helye 30">
            <a:extLst>
              <a:ext uri="{FF2B5EF4-FFF2-40B4-BE49-F238E27FC236}">
                <a16:creationId xmlns:a16="http://schemas.microsoft.com/office/drawing/2014/main" id="{9D0E4727-6D8D-EE64-BA51-1F88757D18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74566" y="4396197"/>
            <a:ext cx="7010403" cy="493711"/>
          </a:xfrm>
        </p:spPr>
        <p:txBody>
          <a:bodyPr/>
          <a:lstStyle>
            <a:lvl1pPr marL="0" indent="0">
              <a:buNone/>
              <a:defRPr sz="2200">
                <a:latin typeface="Montserrat" pitchFamily="2"/>
              </a:defRPr>
            </a:lvl1pPr>
          </a:lstStyle>
          <a:p>
            <a:pPr lvl="0"/>
            <a:r>
              <a:rPr lang="hu-HU"/>
              <a:t>Your phone number</a:t>
            </a:r>
          </a:p>
        </p:txBody>
      </p:sp>
      <p:sp>
        <p:nvSpPr>
          <p:cNvPr id="18" name="Szöveg helye 30">
            <a:extLst>
              <a:ext uri="{FF2B5EF4-FFF2-40B4-BE49-F238E27FC236}">
                <a16:creationId xmlns:a16="http://schemas.microsoft.com/office/drawing/2014/main" id="{9CE99B63-6354-3C7C-42BD-60149A3CEE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74566" y="5106988"/>
            <a:ext cx="7010403" cy="493711"/>
          </a:xfrm>
        </p:spPr>
        <p:txBody>
          <a:bodyPr/>
          <a:lstStyle>
            <a:lvl1pPr marL="0" indent="0">
              <a:buNone/>
              <a:defRPr sz="2200">
                <a:latin typeface="Montserrat" pitchFamily="2"/>
              </a:defRPr>
            </a:lvl1pPr>
          </a:lstStyle>
          <a:p>
            <a:pPr lvl="0"/>
            <a:r>
              <a:rPr lang="hu-HU"/>
              <a:t>Your email address</a:t>
            </a:r>
          </a:p>
        </p:txBody>
      </p:sp>
      <p:sp>
        <p:nvSpPr>
          <p:cNvPr id="19" name="Szöveg helye 34">
            <a:extLst>
              <a:ext uri="{FF2B5EF4-FFF2-40B4-BE49-F238E27FC236}">
                <a16:creationId xmlns:a16="http://schemas.microsoft.com/office/drawing/2014/main" id="{23FEF169-0256-91CE-23A5-DA3D23F441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43650" y="5994193"/>
            <a:ext cx="10831516" cy="914400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lang="en-US" sz="3000">
                <a:solidFill>
                  <a:srgbClr val="222222"/>
                </a:solidFill>
                <a:latin typeface="Trebuchet MS Bold"/>
              </a:defRPr>
            </a:lvl1pPr>
          </a:lstStyle>
          <a:p>
            <a:pPr lvl="0"/>
            <a:r>
              <a:rPr lang="en-US"/>
              <a:t>OTHER </a:t>
            </a:r>
            <a:r>
              <a:rPr lang="hu-HU"/>
              <a:t>INFORMATION</a:t>
            </a:r>
            <a:r>
              <a:rPr lang="en-US"/>
              <a:t> AND THINGS TO KNOW</a:t>
            </a:r>
          </a:p>
        </p:txBody>
      </p:sp>
      <p:sp>
        <p:nvSpPr>
          <p:cNvPr id="20" name="Szöveg helye 30">
            <a:extLst>
              <a:ext uri="{FF2B5EF4-FFF2-40B4-BE49-F238E27FC236}">
                <a16:creationId xmlns:a16="http://schemas.microsoft.com/office/drawing/2014/main" id="{F809D575-BD50-D550-7684-C134675D60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43650" y="6937580"/>
            <a:ext cx="10831516" cy="2485366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21" name="Cím 36">
            <a:extLst>
              <a:ext uri="{FF2B5EF4-FFF2-40B4-BE49-F238E27FC236}">
                <a16:creationId xmlns:a16="http://schemas.microsoft.com/office/drawing/2014/main" id="{54C8A2FE-8A37-E98D-50BA-769D3CFE55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3650" y="984616"/>
            <a:ext cx="9033988" cy="8445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ABOUT THE LECTURER</a:t>
            </a:r>
          </a:p>
        </p:txBody>
      </p:sp>
      <p:sp>
        <p:nvSpPr>
          <p:cNvPr id="22" name="Szöveg helye 38">
            <a:extLst>
              <a:ext uri="{FF2B5EF4-FFF2-40B4-BE49-F238E27FC236}">
                <a16:creationId xmlns:a16="http://schemas.microsoft.com/office/drawing/2014/main" id="{70CB7714-5FF7-D646-F62C-1010E60852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13201" y="6033823"/>
            <a:ext cx="3054352" cy="147187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FFFFFF"/>
                </a:solidFill>
                <a:latin typeface="PT Serif Bold"/>
              </a:defRPr>
            </a:lvl1pPr>
            <a:lvl2pPr marL="0" lvl="0" indent="0" algn="ctr">
              <a:spcBef>
                <a:spcPts val="1000"/>
              </a:spcBef>
              <a:buNone/>
              <a:defRPr sz="4000">
                <a:solidFill>
                  <a:srgbClr val="FFFFFF"/>
                </a:solidFill>
                <a:latin typeface="PT Serif Bold"/>
              </a:defRPr>
            </a:lvl2pPr>
          </a:lstStyle>
          <a:p>
            <a:pPr lvl="0"/>
            <a:r>
              <a:rPr lang="hu-HU"/>
              <a:t>NAME</a:t>
            </a:r>
          </a:p>
          <a:p>
            <a:pPr lvl="0"/>
            <a:endParaRPr lang="hu-HU"/>
          </a:p>
        </p:txBody>
      </p:sp>
      <p:sp>
        <p:nvSpPr>
          <p:cNvPr id="23" name="Szöveg helye 38">
            <a:extLst>
              <a:ext uri="{FF2B5EF4-FFF2-40B4-BE49-F238E27FC236}">
                <a16:creationId xmlns:a16="http://schemas.microsoft.com/office/drawing/2014/main" id="{512368AB-E0FD-AFA2-D79D-9326D2BB1A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13201" y="7630869"/>
            <a:ext cx="3054352" cy="451475"/>
          </a:xfrm>
        </p:spPr>
        <p:txBody>
          <a:bodyPr anchorCtr="1"/>
          <a:lstStyle>
            <a:lvl1pPr marL="0" indent="0" algn="ctr">
              <a:buNone/>
              <a:defRPr sz="2600">
                <a:solidFill>
                  <a:srgbClr val="FFFFFF"/>
                </a:solidFill>
              </a:defRPr>
            </a:lvl1pPr>
          </a:lstStyle>
          <a:p>
            <a:pPr lvl="0"/>
            <a:r>
              <a:rPr lang="hu-HU"/>
              <a:t>Name of position</a:t>
            </a: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99C7E233-0972-7A90-38F5-E1B167B57347}"/>
              </a:ext>
            </a:extLst>
          </p:cNvPr>
          <p:cNvSpPr/>
          <p:nvPr/>
        </p:nvSpPr>
        <p:spPr>
          <a:xfrm>
            <a:off x="6343650" y="4541248"/>
            <a:ext cx="492587" cy="492587"/>
          </a:xfrm>
          <a:custGeom>
            <a:avLst/>
            <a:gdLst>
              <a:gd name="f0" fmla="val w"/>
              <a:gd name="f1" fmla="val h"/>
              <a:gd name="f2" fmla="val 0"/>
              <a:gd name="f3" fmla="val 492591"/>
              <a:gd name="f4" fmla="*/ f0 1 492591"/>
              <a:gd name="f5" fmla="*/ f1 1 492591"/>
              <a:gd name="f6" fmla="+- f3 0 f2"/>
              <a:gd name="f7" fmla="*/ f6 1 492591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492591" h="49259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0866A773-E04A-7D4E-9024-961D03DCD24A}"/>
              </a:ext>
            </a:extLst>
          </p:cNvPr>
          <p:cNvSpPr/>
          <p:nvPr/>
        </p:nvSpPr>
        <p:spPr>
          <a:xfrm>
            <a:off x="6343650" y="3839108"/>
            <a:ext cx="492587" cy="492587"/>
          </a:xfrm>
          <a:custGeom>
            <a:avLst/>
            <a:gdLst>
              <a:gd name="f0" fmla="val w"/>
              <a:gd name="f1" fmla="val h"/>
              <a:gd name="f2" fmla="val 0"/>
              <a:gd name="f3" fmla="val 492591"/>
              <a:gd name="f4" fmla="*/ f0 1 492591"/>
              <a:gd name="f5" fmla="*/ f1 1 492591"/>
              <a:gd name="f6" fmla="+- f3 0 f2"/>
              <a:gd name="f7" fmla="*/ f6 1 492591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492591" h="49259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26" name="Freeform 10">
            <a:extLst>
              <a:ext uri="{FF2B5EF4-FFF2-40B4-BE49-F238E27FC236}">
                <a16:creationId xmlns:a16="http://schemas.microsoft.com/office/drawing/2014/main" id="{D53E6735-3914-2918-B4E6-CFAE4C7FEC9A}"/>
              </a:ext>
            </a:extLst>
          </p:cNvPr>
          <p:cNvSpPr/>
          <p:nvPr/>
        </p:nvSpPr>
        <p:spPr>
          <a:xfrm>
            <a:off x="6343650" y="5243389"/>
            <a:ext cx="492587" cy="492587"/>
          </a:xfrm>
          <a:custGeom>
            <a:avLst/>
            <a:gdLst>
              <a:gd name="f0" fmla="val w"/>
              <a:gd name="f1" fmla="val h"/>
              <a:gd name="f2" fmla="val 0"/>
              <a:gd name="f3" fmla="val 492591"/>
              <a:gd name="f4" fmla="*/ f0 1 492591"/>
              <a:gd name="f5" fmla="*/ f1 1 492591"/>
              <a:gd name="f6" fmla="+- f3 0 f2"/>
              <a:gd name="f7" fmla="*/ f6 1 492591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492591" h="49259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27" name="Freeform 20">
            <a:extLst>
              <a:ext uri="{FF2B5EF4-FFF2-40B4-BE49-F238E27FC236}">
                <a16:creationId xmlns:a16="http://schemas.microsoft.com/office/drawing/2014/main" id="{5BD3BA2B-C290-F7CF-6CE8-75A1B4200C13}"/>
              </a:ext>
            </a:extLst>
          </p:cNvPr>
          <p:cNvSpPr/>
          <p:nvPr/>
        </p:nvSpPr>
        <p:spPr>
          <a:xfrm>
            <a:off x="15682014" y="1548079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8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85867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abou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BE69055C-37B9-AA0D-3AC3-524D01B808AA}"/>
              </a:ext>
            </a:extLst>
          </p:cNvPr>
          <p:cNvSpPr/>
          <p:nvPr/>
        </p:nvSpPr>
        <p:spPr>
          <a:xfrm>
            <a:off x="1028700" y="0"/>
            <a:ext cx="4423391" cy="10287000"/>
          </a:xfrm>
          <a:custGeom>
            <a:avLst/>
            <a:gdLst>
              <a:gd name="f0" fmla="val w"/>
              <a:gd name="f1" fmla="val h"/>
              <a:gd name="f2" fmla="val 0"/>
              <a:gd name="f3" fmla="val 1496309"/>
              <a:gd name="f4" fmla="val 3479800"/>
              <a:gd name="f5" fmla="*/ f0 1 1496309"/>
              <a:gd name="f6" fmla="*/ f1 1 3479800"/>
              <a:gd name="f7" fmla="+- f4 0 f2"/>
              <a:gd name="f8" fmla="+- f3 0 f2"/>
              <a:gd name="f9" fmla="*/ f8 1 1496309"/>
              <a:gd name="f10" fmla="*/ f7 1 34798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496309" h="34798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3E6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547FD025-D39E-251C-77A3-436E925EE084}"/>
              </a:ext>
            </a:extLst>
          </p:cNvPr>
          <p:cNvSpPr/>
          <p:nvPr/>
        </p:nvSpPr>
        <p:spPr>
          <a:xfrm>
            <a:off x="1462390" y="1099172"/>
            <a:ext cx="3556010" cy="4339074"/>
          </a:xfrm>
          <a:custGeom>
            <a:avLst/>
            <a:gdLst>
              <a:gd name="f0" fmla="val w"/>
              <a:gd name="f1" fmla="val h"/>
              <a:gd name="f2" fmla="val 0"/>
              <a:gd name="f3" fmla="val 1851381"/>
              <a:gd name="f4" fmla="val 2259075"/>
              <a:gd name="f5" fmla="*/ f0 1 1851381"/>
              <a:gd name="f6" fmla="*/ f1 1 2259075"/>
              <a:gd name="f7" fmla="+- f4 0 f2"/>
              <a:gd name="f8" fmla="+- f3 0 f2"/>
              <a:gd name="f9" fmla="*/ f8 1 1851381"/>
              <a:gd name="f10" fmla="*/ f7 1 225907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51381" h="225907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B2885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93838D84-522E-F121-C704-CDA18B83AACC}"/>
              </a:ext>
            </a:extLst>
          </p:cNvPr>
          <p:cNvGrpSpPr/>
          <p:nvPr/>
        </p:nvGrpSpPr>
        <p:grpSpPr>
          <a:xfrm>
            <a:off x="15382064" y="-1119408"/>
            <a:ext cx="6908886" cy="4774640"/>
            <a:chOff x="15382064" y="-1119408"/>
            <a:chExt cx="6908886" cy="4774640"/>
          </a:xfrm>
        </p:grpSpPr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id="{79582FB9-AF22-568D-6D24-64F35CFADC96}"/>
                </a:ext>
              </a:extLst>
            </p:cNvPr>
            <p:cNvGrpSpPr/>
            <p:nvPr/>
          </p:nvGrpSpPr>
          <p:grpSpPr>
            <a:xfrm>
              <a:off x="16138739" y="-1119408"/>
              <a:ext cx="6152211" cy="4774640"/>
              <a:chOff x="16138739" y="-1119408"/>
              <a:chExt cx="6152211" cy="4774640"/>
            </a:xfrm>
          </p:grpSpPr>
          <p:sp>
            <p:nvSpPr>
              <p:cNvPr id="6" name="Freeform 24">
                <a:extLst>
                  <a:ext uri="{FF2B5EF4-FFF2-40B4-BE49-F238E27FC236}">
                    <a16:creationId xmlns:a16="http://schemas.microsoft.com/office/drawing/2014/main" id="{DCCE7E42-DAA3-B8EB-8388-D7782DDF363A}"/>
                  </a:ext>
                </a:extLst>
              </p:cNvPr>
              <p:cNvSpPr/>
              <p:nvPr/>
            </p:nvSpPr>
            <p:spPr>
              <a:xfrm>
                <a:off x="16138739" y="-396108"/>
                <a:ext cx="6152211" cy="405133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1067018"/>
                  <a:gd name="f5" fmla="val 203200"/>
                  <a:gd name="f6" fmla="val 1417136"/>
                  <a:gd name="f7" fmla="*/ f0 1 1620336"/>
                  <a:gd name="f8" fmla="*/ f1 1 1067018"/>
                  <a:gd name="f9" fmla="+- f4 0 f2"/>
                  <a:gd name="f10" fmla="+- f3 0 f2"/>
                  <a:gd name="f11" fmla="*/ f10 1 1620336"/>
                  <a:gd name="f12" fmla="*/ f9 1 1067018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1067018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7" name="TextBox 25">
                <a:extLst>
                  <a:ext uri="{FF2B5EF4-FFF2-40B4-BE49-F238E27FC236}">
                    <a16:creationId xmlns:a16="http://schemas.microsoft.com/office/drawing/2014/main" id="{78E59921-8B2E-61B5-C9A8-381D2F6D1034}"/>
                  </a:ext>
                </a:extLst>
              </p:cNvPr>
              <p:cNvSpPr txBox="1"/>
              <p:nvPr/>
            </p:nvSpPr>
            <p:spPr>
              <a:xfrm>
                <a:off x="16524506" y="-1119408"/>
                <a:ext cx="5380686" cy="477464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5C9A849C-0917-248E-F4F8-E965385BA41B}"/>
                </a:ext>
              </a:extLst>
            </p:cNvPr>
            <p:cNvGrpSpPr/>
            <p:nvPr/>
          </p:nvGrpSpPr>
          <p:grpSpPr>
            <a:xfrm>
              <a:off x="15382064" y="740298"/>
              <a:ext cx="1978798" cy="2257068"/>
              <a:chOff x="15382064" y="740298"/>
              <a:chExt cx="1978798" cy="2257068"/>
            </a:xfrm>
          </p:grpSpPr>
          <p:sp>
            <p:nvSpPr>
              <p:cNvPr id="9" name="Freeform 27">
                <a:extLst>
                  <a:ext uri="{FF2B5EF4-FFF2-40B4-BE49-F238E27FC236}">
                    <a16:creationId xmlns:a16="http://schemas.microsoft.com/office/drawing/2014/main" id="{003C269E-275B-F140-D40C-A82BD17E7A97}"/>
                  </a:ext>
                </a:extLst>
              </p:cNvPr>
              <p:cNvSpPr/>
              <p:nvPr/>
            </p:nvSpPr>
            <p:spPr>
              <a:xfrm>
                <a:off x="15382064" y="101856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0" name="TextBox 28">
                <a:extLst>
                  <a:ext uri="{FF2B5EF4-FFF2-40B4-BE49-F238E27FC236}">
                    <a16:creationId xmlns:a16="http://schemas.microsoft.com/office/drawing/2014/main" id="{F145F432-C681-5DD9-8041-3F33DD2FD18E}"/>
                  </a:ext>
                </a:extLst>
              </p:cNvPr>
              <p:cNvSpPr txBox="1"/>
              <p:nvPr/>
            </p:nvSpPr>
            <p:spPr>
              <a:xfrm>
                <a:off x="15567577" y="74029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sp>
        <p:nvSpPr>
          <p:cNvPr id="11" name="AutoShape 8">
            <a:extLst>
              <a:ext uri="{FF2B5EF4-FFF2-40B4-BE49-F238E27FC236}">
                <a16:creationId xmlns:a16="http://schemas.microsoft.com/office/drawing/2014/main" id="{14AEE743-97F8-5FD1-61DC-F17E4B20D10C}"/>
              </a:ext>
            </a:extLst>
          </p:cNvPr>
          <p:cNvSpPr/>
          <p:nvPr/>
        </p:nvSpPr>
        <p:spPr>
          <a:xfrm flipH="1">
            <a:off x="634365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2" name="Kép helye 24">
            <a:extLst>
              <a:ext uri="{FF2B5EF4-FFF2-40B4-BE49-F238E27FC236}">
                <a16:creationId xmlns:a16="http://schemas.microsoft.com/office/drawing/2014/main" id="{C2E4522A-B45D-1863-D82A-D6519B60144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713238" y="1350916"/>
            <a:ext cx="3054315" cy="383559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hu-HU"/>
              <a:t>Click here to insert a picture.</a:t>
            </a:r>
          </a:p>
        </p:txBody>
      </p:sp>
      <p:sp>
        <p:nvSpPr>
          <p:cNvPr id="13" name="Szöveg helye 34">
            <a:extLst>
              <a:ext uri="{FF2B5EF4-FFF2-40B4-BE49-F238E27FC236}">
                <a16:creationId xmlns:a16="http://schemas.microsoft.com/office/drawing/2014/main" id="{7808176E-99BB-3CE6-42FF-C8FA3AA5F1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43650" y="2650845"/>
            <a:ext cx="9033988" cy="914400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3000">
                <a:solidFill>
                  <a:srgbClr val="222222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PUT A SUBTITLE HERE</a:t>
            </a:r>
            <a:endParaRPr lang="en-US"/>
          </a:p>
        </p:txBody>
      </p:sp>
      <p:sp>
        <p:nvSpPr>
          <p:cNvPr id="14" name="Szöveg helye 30">
            <a:extLst>
              <a:ext uri="{FF2B5EF4-FFF2-40B4-BE49-F238E27FC236}">
                <a16:creationId xmlns:a16="http://schemas.microsoft.com/office/drawing/2014/main" id="{9841E9CD-F42D-4D94-E223-EB1BEC5533B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43650" y="3594232"/>
            <a:ext cx="9033988" cy="2485366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5" name="Cím 36">
            <a:extLst>
              <a:ext uri="{FF2B5EF4-FFF2-40B4-BE49-F238E27FC236}">
                <a16:creationId xmlns:a16="http://schemas.microsoft.com/office/drawing/2014/main" id="{ACA0D278-29B3-6CBD-177E-31C067C81E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3650" y="984616"/>
            <a:ext cx="9033988" cy="8445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ABOUT THE PRESENTER</a:t>
            </a:r>
          </a:p>
        </p:txBody>
      </p:sp>
      <p:sp>
        <p:nvSpPr>
          <p:cNvPr id="16" name="Szöveg helye 38">
            <a:extLst>
              <a:ext uri="{FF2B5EF4-FFF2-40B4-BE49-F238E27FC236}">
                <a16:creationId xmlns:a16="http://schemas.microsoft.com/office/drawing/2014/main" id="{AAFA7367-1F89-6ECC-1AB3-F95E747A88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13201" y="6033823"/>
            <a:ext cx="3054352" cy="147187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FFFFFF"/>
                </a:solidFill>
                <a:latin typeface="PT Serif Bold"/>
              </a:defRPr>
            </a:lvl1pPr>
            <a:lvl2pPr marL="0" lvl="0" indent="0" algn="ctr">
              <a:spcBef>
                <a:spcPts val="1000"/>
              </a:spcBef>
              <a:buNone/>
              <a:defRPr sz="4000">
                <a:solidFill>
                  <a:srgbClr val="FFFFFF"/>
                </a:solidFill>
                <a:latin typeface="PT Serif Bold"/>
              </a:defRPr>
            </a:lvl2pPr>
          </a:lstStyle>
          <a:p>
            <a:pPr lvl="0"/>
            <a:r>
              <a:rPr lang="hu-HU"/>
              <a:t>NAME</a:t>
            </a:r>
          </a:p>
          <a:p>
            <a:pPr lvl="0"/>
            <a:endParaRPr lang="hu-HU"/>
          </a:p>
        </p:txBody>
      </p:sp>
      <p:sp>
        <p:nvSpPr>
          <p:cNvPr id="17" name="Szöveg helye 38">
            <a:extLst>
              <a:ext uri="{FF2B5EF4-FFF2-40B4-BE49-F238E27FC236}">
                <a16:creationId xmlns:a16="http://schemas.microsoft.com/office/drawing/2014/main" id="{68270C29-75B9-F842-8EBC-D8068BCE88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13201" y="7630869"/>
            <a:ext cx="3054352" cy="451475"/>
          </a:xfrm>
        </p:spPr>
        <p:txBody>
          <a:bodyPr anchorCtr="1"/>
          <a:lstStyle>
            <a:lvl1pPr marL="0" indent="0" algn="ctr">
              <a:buNone/>
              <a:defRPr sz="2600">
                <a:solidFill>
                  <a:srgbClr val="FFFFFF"/>
                </a:solidFill>
              </a:defRPr>
            </a:lvl1pPr>
          </a:lstStyle>
          <a:p>
            <a:pPr lvl="0"/>
            <a:r>
              <a:rPr lang="hu-HU"/>
              <a:t>Name of position</a:t>
            </a:r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9E9B83B0-888B-D8C8-239D-B75D348465D4}"/>
              </a:ext>
            </a:extLst>
          </p:cNvPr>
          <p:cNvSpPr/>
          <p:nvPr/>
        </p:nvSpPr>
        <p:spPr>
          <a:xfrm>
            <a:off x="15682014" y="1548079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3701740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5;p50">
            <a:extLst>
              <a:ext uri="{FF2B5EF4-FFF2-40B4-BE49-F238E27FC236}">
                <a16:creationId xmlns:a16="http://schemas.microsoft.com/office/drawing/2014/main" id="{2AE24A2A-BCB1-FCA9-5D6D-62344A4ABB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1090147"/>
            <a:ext cx="15773400" cy="926104"/>
          </a:xfrm>
        </p:spPr>
        <p:txBody>
          <a:bodyPr lIns="91421" tIns="45701" rIns="91421" bIns="45701" anchor="b"/>
          <a:lstStyle>
            <a:lvl1pPr>
              <a:defRPr sz="6000" b="1"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hu-HU"/>
          </a:p>
        </p:txBody>
      </p:sp>
      <p:sp>
        <p:nvSpPr>
          <p:cNvPr id="3" name="Google Shape;246;p50">
            <a:extLst>
              <a:ext uri="{FF2B5EF4-FFF2-40B4-BE49-F238E27FC236}">
                <a16:creationId xmlns:a16="http://schemas.microsoft.com/office/drawing/2014/main" id="{AF64490F-2228-F14B-46F5-DF42710CBF3C}"/>
              </a:ext>
            </a:extLst>
          </p:cNvPr>
          <p:cNvSpPr/>
          <p:nvPr/>
        </p:nvSpPr>
        <p:spPr>
          <a:xfrm>
            <a:off x="0" y="9"/>
            <a:ext cx="18280547" cy="450342"/>
          </a:xfrm>
          <a:custGeom>
            <a:avLst/>
            <a:gdLst>
              <a:gd name="f0" fmla="val w"/>
              <a:gd name="f1" fmla="val h"/>
              <a:gd name="f2" fmla="val 0"/>
              <a:gd name="f3" fmla="val 6186311"/>
              <a:gd name="f4" fmla="val 152400"/>
              <a:gd name="f5" fmla="*/ f0 1 6186311"/>
              <a:gd name="f6" fmla="*/ f1 1 152400"/>
              <a:gd name="f7" fmla="+- f4 0 f2"/>
              <a:gd name="f8" fmla="+- f3 0 f2"/>
              <a:gd name="f9" fmla="*/ f8 1 6186311"/>
              <a:gd name="f10" fmla="*/ f7 1 1524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186311" h="1524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Google Shape;247;p50">
            <a:extLst>
              <a:ext uri="{FF2B5EF4-FFF2-40B4-BE49-F238E27FC236}">
                <a16:creationId xmlns:a16="http://schemas.microsoft.com/office/drawing/2014/main" id="{EE68129F-4AFF-7B64-0765-E2E2463F00EA}"/>
              </a:ext>
            </a:extLst>
          </p:cNvPr>
          <p:cNvSpPr/>
          <p:nvPr/>
        </p:nvSpPr>
        <p:spPr>
          <a:xfrm rot="16200004">
            <a:off x="16153987" y="8145579"/>
            <a:ext cx="2143125" cy="2139696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6339840"/>
              <a:gd name="f5" fmla="*/ f0 1 6350000"/>
              <a:gd name="f6" fmla="*/ f1 1 6339840"/>
              <a:gd name="f7" fmla="+- f4 0 f2"/>
              <a:gd name="f8" fmla="+- f3 0 f2"/>
              <a:gd name="f9" fmla="*/ f8 1 6350000"/>
              <a:gd name="f10" fmla="*/ f7 1 633984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350000" h="6339840">
                <a:moveTo>
                  <a:pt x="f3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4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Google Shape;248;p50">
            <a:extLst>
              <a:ext uri="{FF2B5EF4-FFF2-40B4-BE49-F238E27FC236}">
                <a16:creationId xmlns:a16="http://schemas.microsoft.com/office/drawing/2014/main" id="{813FAC55-4BD1-39FD-FE8F-65D2FD569C7B}"/>
              </a:ext>
            </a:extLst>
          </p:cNvPr>
          <p:cNvSpPr/>
          <p:nvPr/>
        </p:nvSpPr>
        <p:spPr>
          <a:xfrm>
            <a:off x="13014938" y="9"/>
            <a:ext cx="3433343" cy="2020357"/>
          </a:xfrm>
          <a:custGeom>
            <a:avLst/>
            <a:gdLst>
              <a:gd name="f0" fmla="val w"/>
              <a:gd name="f1" fmla="val h"/>
              <a:gd name="f2" fmla="val 0"/>
              <a:gd name="f3" fmla="val 4975860"/>
              <a:gd name="f4" fmla="val 2928049"/>
              <a:gd name="f5" fmla="val 2056829"/>
              <a:gd name="f6" fmla="val 2486660"/>
              <a:gd name="f7" fmla="val 1270"/>
              <a:gd name="f8" fmla="val 1340549"/>
              <a:gd name="f9" fmla="val 6350"/>
              <a:gd name="f10" fmla="val 746131"/>
              <a:gd name="f11" fmla="*/ f0 1 4975860"/>
              <a:gd name="f12" fmla="*/ f1 1 2928049"/>
              <a:gd name="f13" fmla="+- f4 0 f2"/>
              <a:gd name="f14" fmla="+- f3 0 f2"/>
              <a:gd name="f15" fmla="*/ f14 1 4975860"/>
              <a:gd name="f16" fmla="*/ f13 1 2928049"/>
              <a:gd name="f17" fmla="*/ f2 1 f15"/>
              <a:gd name="f18" fmla="*/ f3 1 f15"/>
              <a:gd name="f19" fmla="*/ f2 1 f16"/>
              <a:gd name="f20" fmla="*/ f4 1 f16"/>
              <a:gd name="f21" fmla="*/ f17 f11 1"/>
              <a:gd name="f22" fmla="*/ f18 f11 1"/>
              <a:gd name="f23" fmla="*/ f20 f12 1"/>
              <a:gd name="f24" fmla="*/ f19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4975860" h="2928049">
                <a:moveTo>
                  <a:pt x="f3" y="f2"/>
                </a:moveTo>
                <a:lnTo>
                  <a:pt x="f3" y="f5"/>
                </a:lnTo>
                <a:lnTo>
                  <a:pt x="f6" y="f4"/>
                </a:lnTo>
                <a:lnTo>
                  <a:pt x="f2" y="f5"/>
                </a:lnTo>
                <a:lnTo>
                  <a:pt x="f7" y="f8"/>
                </a:lnTo>
                <a:lnTo>
                  <a:pt x="f9" y="f10"/>
                </a:lnTo>
                <a:lnTo>
                  <a:pt x="f2" y="f2"/>
                </a:lnTo>
                <a:lnTo>
                  <a:pt x="f3" y="f2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" name="Google Shape;249;p50">
            <a:extLst>
              <a:ext uri="{FF2B5EF4-FFF2-40B4-BE49-F238E27FC236}">
                <a16:creationId xmlns:a16="http://schemas.microsoft.com/office/drawing/2014/main" id="{AEEF462E-30B4-8B35-404D-6505F93DE597}"/>
              </a:ext>
            </a:extLst>
          </p:cNvPr>
          <p:cNvSpPr/>
          <p:nvPr/>
        </p:nvSpPr>
        <p:spPr>
          <a:xfrm>
            <a:off x="13753252" y="0"/>
            <a:ext cx="2180972" cy="1714500"/>
          </a:xfrm>
          <a:custGeom>
            <a:avLst/>
            <a:gdLst>
              <a:gd name="f0" fmla="val w"/>
              <a:gd name="f1" fmla="val h"/>
              <a:gd name="f2" fmla="val 0"/>
              <a:gd name="f3" fmla="val 6321665"/>
              <a:gd name="f4" fmla="val 6350000"/>
              <a:gd name="f5" fmla="val 3160833"/>
              <a:gd name="f6" fmla="val 4908795"/>
              <a:gd name="f7" fmla="val 7817"/>
              <a:gd name="f8" fmla="val 6321666"/>
              <a:gd name="f9" fmla="val 1427021"/>
              <a:gd name="f10" fmla="val 3175000"/>
              <a:gd name="f11" fmla="val 4922979"/>
              <a:gd name="f12" fmla="val 6342183"/>
              <a:gd name="f13" fmla="val 1412871"/>
              <a:gd name="f14" fmla="*/ f0 1 6321665"/>
              <a:gd name="f15" fmla="*/ f1 1 6350000"/>
              <a:gd name="f16" fmla="+- f4 0 f2"/>
              <a:gd name="f17" fmla="+- f3 0 f2"/>
              <a:gd name="f18" fmla="*/ f17 1 6321665"/>
              <a:gd name="f19" fmla="*/ f16 1 635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6321665" h="6350000">
                <a:moveTo>
                  <a:pt x="f5" y="f2"/>
                </a:moveTo>
                <a:lnTo>
                  <a:pt x="f5" y="f2"/>
                </a:lnTo>
                <a:cubicBezTo>
                  <a:pt x="f6" y="f7"/>
                  <a:pt x="f8" y="f9"/>
                  <a:pt x="f8" y="f10"/>
                </a:cubicBezTo>
                <a:cubicBezTo>
                  <a:pt x="f8" y="f11"/>
                  <a:pt x="f6" y="f12"/>
                  <a:pt x="f5" y="f4"/>
                </a:cubicBezTo>
                <a:cubicBezTo>
                  <a:pt x="f13" y="f12"/>
                  <a:pt x="f2" y="f11"/>
                  <a:pt x="f2" y="f10"/>
                </a:cubicBezTo>
                <a:cubicBezTo>
                  <a:pt x="f2" y="f9"/>
                  <a:pt x="f13" y="f7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37141" tIns="137141" rIns="137141" bIns="13714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7" name="Google Shape;250;p50">
            <a:extLst>
              <a:ext uri="{FF2B5EF4-FFF2-40B4-BE49-F238E27FC236}">
                <a16:creationId xmlns:a16="http://schemas.microsoft.com/office/drawing/2014/main" id="{09B23443-629E-AFB5-B1B6-52D14F3857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4038390" y="55028"/>
            <a:ext cx="1614492" cy="161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Google Shape;251;p50" descr="Logo, company name&#10;&#10;Description automatically generated">
            <a:extLst>
              <a:ext uri="{FF2B5EF4-FFF2-40B4-BE49-F238E27FC236}">
                <a16:creationId xmlns:a16="http://schemas.microsoft.com/office/drawing/2014/main" id="{3581E835-BB26-F824-C998-A58F4C0198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6993986" y="9374886"/>
            <a:ext cx="1097280" cy="6839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984552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E725AE-A2BD-1D30-AC28-B2A03978E4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0" y="2942575"/>
            <a:ext cx="7828690" cy="925985"/>
          </a:xfrm>
        </p:spPr>
        <p:txBody>
          <a:bodyPr anchor="b"/>
          <a:lstStyle>
            <a:lvl1pPr>
              <a:defRPr sz="5400" b="1">
                <a:latin typeface="Aptos"/>
              </a:defRPr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BCF4B5B1-FBAC-7FB8-8E6F-9CAC181AEC49}"/>
              </a:ext>
            </a:extLst>
          </p:cNvPr>
          <p:cNvSpPr/>
          <p:nvPr/>
        </p:nvSpPr>
        <p:spPr>
          <a:xfrm>
            <a:off x="0" y="9"/>
            <a:ext cx="18288000" cy="450524"/>
          </a:xfrm>
          <a:custGeom>
            <a:avLst/>
            <a:gdLst>
              <a:gd name="f0" fmla="val w"/>
              <a:gd name="f1" fmla="val h"/>
              <a:gd name="f2" fmla="val 0"/>
              <a:gd name="f3" fmla="val 6186311"/>
              <a:gd name="f4" fmla="val 152400"/>
              <a:gd name="f5" fmla="*/ f0 1 6186311"/>
              <a:gd name="f6" fmla="*/ f1 1 152400"/>
              <a:gd name="f7" fmla="+- f4 0 f2"/>
              <a:gd name="f8" fmla="+- f3 0 f2"/>
              <a:gd name="f9" fmla="*/ f8 1 6186311"/>
              <a:gd name="f10" fmla="*/ f7 1 1524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186311" h="1524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521CE917-3F75-F990-CF7C-B40D20A2DA39}"/>
              </a:ext>
            </a:extLst>
          </p:cNvPr>
          <p:cNvSpPr/>
          <p:nvPr/>
        </p:nvSpPr>
        <p:spPr>
          <a:xfrm rot="16200004">
            <a:off x="16153992" y="8152982"/>
            <a:ext cx="2135727" cy="2132307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6339840"/>
              <a:gd name="f5" fmla="*/ f0 1 6350000"/>
              <a:gd name="f6" fmla="*/ f1 1 6339840"/>
              <a:gd name="f7" fmla="+- f4 0 f2"/>
              <a:gd name="f8" fmla="+- f3 0 f2"/>
              <a:gd name="f9" fmla="*/ f8 1 6350000"/>
              <a:gd name="f10" fmla="*/ f7 1 633984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350000" h="6339840">
                <a:moveTo>
                  <a:pt x="f3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4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B4C53B13-BF8F-8081-0D46-F0D60688D06E}"/>
              </a:ext>
            </a:extLst>
          </p:cNvPr>
          <p:cNvSpPr/>
          <p:nvPr/>
        </p:nvSpPr>
        <p:spPr>
          <a:xfrm>
            <a:off x="13014938" y="9"/>
            <a:ext cx="3426165" cy="2016123"/>
          </a:xfrm>
          <a:custGeom>
            <a:avLst/>
            <a:gdLst>
              <a:gd name="f0" fmla="val w"/>
              <a:gd name="f1" fmla="val h"/>
              <a:gd name="f2" fmla="val 0"/>
              <a:gd name="f3" fmla="val 4975860"/>
              <a:gd name="f4" fmla="val 2928049"/>
              <a:gd name="f5" fmla="val 2056829"/>
              <a:gd name="f6" fmla="val 2486660"/>
              <a:gd name="f7" fmla="val 1270"/>
              <a:gd name="f8" fmla="val 1340549"/>
              <a:gd name="f9" fmla="val 6350"/>
              <a:gd name="f10" fmla="val 746131"/>
              <a:gd name="f11" fmla="*/ f0 1 4975860"/>
              <a:gd name="f12" fmla="*/ f1 1 2928049"/>
              <a:gd name="f13" fmla="+- f4 0 f2"/>
              <a:gd name="f14" fmla="+- f3 0 f2"/>
              <a:gd name="f15" fmla="*/ f14 1 4975860"/>
              <a:gd name="f16" fmla="*/ f13 1 2928049"/>
              <a:gd name="f17" fmla="*/ f2 1 f15"/>
              <a:gd name="f18" fmla="*/ f3 1 f15"/>
              <a:gd name="f19" fmla="*/ f2 1 f16"/>
              <a:gd name="f20" fmla="*/ f4 1 f16"/>
              <a:gd name="f21" fmla="*/ f17 f11 1"/>
              <a:gd name="f22" fmla="*/ f18 f11 1"/>
              <a:gd name="f23" fmla="*/ f20 f12 1"/>
              <a:gd name="f24" fmla="*/ f19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4975860" h="2928049">
                <a:moveTo>
                  <a:pt x="f3" y="f2"/>
                </a:moveTo>
                <a:lnTo>
                  <a:pt x="f3" y="f5"/>
                </a:lnTo>
                <a:lnTo>
                  <a:pt x="f6" y="f4"/>
                </a:lnTo>
                <a:lnTo>
                  <a:pt x="f2" y="f5"/>
                </a:lnTo>
                <a:lnTo>
                  <a:pt x="f7" y="f8"/>
                </a:lnTo>
                <a:lnTo>
                  <a:pt x="f9" y="f10"/>
                </a:lnTo>
                <a:lnTo>
                  <a:pt x="f2" y="f2"/>
                </a:lnTo>
                <a:lnTo>
                  <a:pt x="f3" y="f2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56F5B85-194A-5306-F23A-F8537908D92B}"/>
              </a:ext>
            </a:extLst>
          </p:cNvPr>
          <p:cNvSpPr/>
          <p:nvPr/>
        </p:nvSpPr>
        <p:spPr>
          <a:xfrm>
            <a:off x="1028700" y="8684422"/>
            <a:ext cx="7162796" cy="183785"/>
          </a:xfrm>
          <a:custGeom>
            <a:avLst/>
            <a:gdLst>
              <a:gd name="f0" fmla="val w"/>
              <a:gd name="f1" fmla="val h"/>
              <a:gd name="f2" fmla="val 0"/>
              <a:gd name="f3" fmla="val 2722253"/>
              <a:gd name="f4" fmla="val 69850"/>
              <a:gd name="f5" fmla="val 2431423"/>
              <a:gd name="f6" fmla="*/ f0 1 2722253"/>
              <a:gd name="f7" fmla="*/ f1 1 69850"/>
              <a:gd name="f8" fmla="+- f4 0 f2"/>
              <a:gd name="f9" fmla="+- f3 0 f2"/>
              <a:gd name="f10" fmla="*/ f9 1 2722253"/>
              <a:gd name="f11" fmla="*/ f8 1 69850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722253" h="69850">
                <a:moveTo>
                  <a:pt x="f5" y="f2"/>
                </a:moveTo>
                <a:lnTo>
                  <a:pt x="f2" y="f2"/>
                </a:ln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C69FCBFB-E5C9-10ED-E60E-F515F36D3767}"/>
              </a:ext>
            </a:extLst>
          </p:cNvPr>
          <p:cNvSpPr/>
          <p:nvPr/>
        </p:nvSpPr>
        <p:spPr>
          <a:xfrm>
            <a:off x="11319485" y="7374910"/>
            <a:ext cx="6968523" cy="89730"/>
          </a:xfrm>
          <a:custGeom>
            <a:avLst/>
            <a:gdLst>
              <a:gd name="f0" fmla="val w"/>
              <a:gd name="f1" fmla="val h"/>
              <a:gd name="f2" fmla="val 0"/>
              <a:gd name="f3" fmla="val 5424698"/>
              <a:gd name="f4" fmla="val 69850"/>
              <a:gd name="f5" fmla="val 5133868"/>
              <a:gd name="f6" fmla="*/ f0 1 5424698"/>
              <a:gd name="f7" fmla="*/ f1 1 69850"/>
              <a:gd name="f8" fmla="+- f4 0 f2"/>
              <a:gd name="f9" fmla="+- f3 0 f2"/>
              <a:gd name="f10" fmla="*/ f9 1 5424698"/>
              <a:gd name="f11" fmla="*/ f8 1 69850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5424698" h="69850">
                <a:moveTo>
                  <a:pt x="f5" y="f2"/>
                </a:moveTo>
                <a:lnTo>
                  <a:pt x="f2" y="f2"/>
                </a:ln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Szöveg helye 19">
            <a:extLst>
              <a:ext uri="{FF2B5EF4-FFF2-40B4-BE49-F238E27FC236}">
                <a16:creationId xmlns:a16="http://schemas.microsoft.com/office/drawing/2014/main" id="{E9661D36-2102-28E6-7203-FF1220B998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0" y="4107585"/>
            <a:ext cx="7828681" cy="492962"/>
          </a:xfrm>
        </p:spPr>
        <p:txBody>
          <a:bodyPr>
            <a:noAutofit/>
          </a:bodyPr>
          <a:lstStyle>
            <a:lvl1pPr marL="0" indent="0">
              <a:buNone/>
              <a:defRPr sz="3600" b="1" i="1">
                <a:solidFill>
                  <a:srgbClr val="156082"/>
                </a:solidFill>
              </a:defRPr>
            </a:lvl1pPr>
          </a:lstStyle>
          <a:p>
            <a:pPr lvl="0"/>
            <a:r>
              <a:rPr lang="hu-HU"/>
              <a:t>This is a subtitle</a:t>
            </a:r>
          </a:p>
        </p:txBody>
      </p:sp>
      <p:sp>
        <p:nvSpPr>
          <p:cNvPr id="9" name="Kép helye 3">
            <a:extLst>
              <a:ext uri="{FF2B5EF4-FFF2-40B4-BE49-F238E27FC236}">
                <a16:creationId xmlns:a16="http://schemas.microsoft.com/office/drawing/2014/main" id="{2D400B7D-ECE6-9629-9E32-31B7E14F01E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28700" y="1512893"/>
            <a:ext cx="7162796" cy="7171520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hu-HU"/>
              <a:t>Click on the icon to insert a picture</a:t>
            </a:r>
          </a:p>
        </p:txBody>
      </p:sp>
      <p:sp>
        <p:nvSpPr>
          <p:cNvPr id="10" name="Szöveg helye 40">
            <a:extLst>
              <a:ext uri="{FF2B5EF4-FFF2-40B4-BE49-F238E27FC236}">
                <a16:creationId xmlns:a16="http://schemas.microsoft.com/office/drawing/2014/main" id="{E6FD77A2-227E-E6B5-F7F7-E95EF77B22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0" y="4889305"/>
            <a:ext cx="7828681" cy="397882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hu-HU"/>
              <a:t>Click here to edit text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CD125667-50B6-9A65-64A4-91703DCE43A6}"/>
              </a:ext>
            </a:extLst>
          </p:cNvPr>
          <p:cNvSpPr/>
          <p:nvPr/>
        </p:nvSpPr>
        <p:spPr>
          <a:xfrm>
            <a:off x="13753243" y="0"/>
            <a:ext cx="2184766" cy="1724549"/>
          </a:xfrm>
          <a:custGeom>
            <a:avLst/>
            <a:gdLst>
              <a:gd name="f0" fmla="val w"/>
              <a:gd name="f1" fmla="val h"/>
              <a:gd name="f2" fmla="val 0"/>
              <a:gd name="f3" fmla="val 6321665"/>
              <a:gd name="f4" fmla="val 6350000"/>
              <a:gd name="f5" fmla="val 3160833"/>
              <a:gd name="f6" fmla="val 4908795"/>
              <a:gd name="f7" fmla="val 7817"/>
              <a:gd name="f8" fmla="val 6321666"/>
              <a:gd name="f9" fmla="val 1427021"/>
              <a:gd name="f10" fmla="val 3175000"/>
              <a:gd name="f11" fmla="val 4922979"/>
              <a:gd name="f12" fmla="val 6342183"/>
              <a:gd name="f13" fmla="val 1412871"/>
              <a:gd name="f14" fmla="*/ f0 1 6321665"/>
              <a:gd name="f15" fmla="*/ f1 1 6350000"/>
              <a:gd name="f16" fmla="+- f4 0 f2"/>
              <a:gd name="f17" fmla="+- f3 0 f2"/>
              <a:gd name="f18" fmla="*/ f17 1 6321665"/>
              <a:gd name="f19" fmla="*/ f16 1 635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6321665" h="6350000">
                <a:moveTo>
                  <a:pt x="f5" y="f2"/>
                </a:moveTo>
                <a:lnTo>
                  <a:pt x="f5" y="f2"/>
                </a:lnTo>
                <a:cubicBezTo>
                  <a:pt x="f6" y="f7"/>
                  <a:pt x="f8" y="f9"/>
                  <a:pt x="f8" y="f10"/>
                </a:cubicBezTo>
                <a:cubicBezTo>
                  <a:pt x="f8" y="f11"/>
                  <a:pt x="f6" y="f12"/>
                  <a:pt x="f5" y="f4"/>
                </a:cubicBezTo>
                <a:cubicBezTo>
                  <a:pt x="f13" y="f12"/>
                  <a:pt x="f2" y="f11"/>
                  <a:pt x="f2" y="f10"/>
                </a:cubicBezTo>
                <a:cubicBezTo>
                  <a:pt x="f2" y="f9"/>
                  <a:pt x="f13" y="f7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12" name="Graphic 23">
            <a:extLst>
              <a:ext uri="{FF2B5EF4-FFF2-40B4-BE49-F238E27FC236}">
                <a16:creationId xmlns:a16="http://schemas.microsoft.com/office/drawing/2014/main" id="{39E6BBC4-5D8D-4AF6-56D1-ED42C112A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38390" y="55028"/>
            <a:ext cx="1614492" cy="161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5A43B43D-FD09-D680-D35A-A739AE730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3986" y="9374886"/>
            <a:ext cx="1097280" cy="6839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27013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C8FAE2-44C8-6878-0CE5-946BF89491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3046" y="1278614"/>
            <a:ext cx="9337596" cy="1034853"/>
          </a:xfrm>
        </p:spPr>
        <p:txBody>
          <a:bodyPr anchor="b"/>
          <a:lstStyle>
            <a:lvl1pPr>
              <a:defRPr sz="6000" b="1">
                <a:latin typeface="Aptos"/>
              </a:defRPr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90E8FCF-3B1D-17C8-78FF-829E6791C1CC}"/>
              </a:ext>
            </a:extLst>
          </p:cNvPr>
          <p:cNvSpPr/>
          <p:nvPr/>
        </p:nvSpPr>
        <p:spPr>
          <a:xfrm>
            <a:off x="12511552" y="9"/>
            <a:ext cx="4423400" cy="10287000"/>
          </a:xfrm>
          <a:custGeom>
            <a:avLst/>
            <a:gdLst>
              <a:gd name="f0" fmla="val w"/>
              <a:gd name="f1" fmla="val h"/>
              <a:gd name="f2" fmla="val 0"/>
              <a:gd name="f3" fmla="val 1496309"/>
              <a:gd name="f4" fmla="val 3479800"/>
              <a:gd name="f5" fmla="*/ f0 1 1496309"/>
              <a:gd name="f6" fmla="*/ f1 1 3479800"/>
              <a:gd name="f7" fmla="+- f4 0 f2"/>
              <a:gd name="f8" fmla="+- f3 0 f2"/>
              <a:gd name="f9" fmla="*/ f8 1 1496309"/>
              <a:gd name="f10" fmla="*/ f7 1 34798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496309" h="34798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2390AC7-353D-24A0-A57D-356A21369DB8}"/>
              </a:ext>
            </a:extLst>
          </p:cNvPr>
          <p:cNvSpPr/>
          <p:nvPr/>
        </p:nvSpPr>
        <p:spPr>
          <a:xfrm>
            <a:off x="1353046" y="2313468"/>
            <a:ext cx="9337596" cy="89730"/>
          </a:xfrm>
          <a:custGeom>
            <a:avLst/>
            <a:gdLst>
              <a:gd name="f0" fmla="val w"/>
              <a:gd name="f1" fmla="val h"/>
              <a:gd name="f2" fmla="val 0"/>
              <a:gd name="f3" fmla="val 7268925"/>
              <a:gd name="f4" fmla="val 69850"/>
              <a:gd name="f5" fmla="val 6978095"/>
              <a:gd name="f6" fmla="*/ f0 1 7268925"/>
              <a:gd name="f7" fmla="*/ f1 1 69850"/>
              <a:gd name="f8" fmla="+- f4 0 f2"/>
              <a:gd name="f9" fmla="+- f3 0 f2"/>
              <a:gd name="f10" fmla="*/ f9 1 7268925"/>
              <a:gd name="f11" fmla="*/ f8 1 69850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7268925" h="69850">
                <a:moveTo>
                  <a:pt x="f5" y="f2"/>
                </a:moveTo>
                <a:lnTo>
                  <a:pt x="f2" y="f2"/>
                </a:ln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DECCAA22-FF81-4DE1-3492-2C55656620AD}"/>
              </a:ext>
            </a:extLst>
          </p:cNvPr>
          <p:cNvSpPr/>
          <p:nvPr/>
        </p:nvSpPr>
        <p:spPr>
          <a:xfrm>
            <a:off x="13015414" y="8571512"/>
            <a:ext cx="3415686" cy="3430993"/>
          </a:xfrm>
          <a:custGeom>
            <a:avLst/>
            <a:gdLst>
              <a:gd name="f0" fmla="val w"/>
              <a:gd name="f1" fmla="val h"/>
              <a:gd name="f2" fmla="val 0"/>
              <a:gd name="f3" fmla="val 6321665"/>
              <a:gd name="f4" fmla="val 6350000"/>
              <a:gd name="f5" fmla="val 3160833"/>
              <a:gd name="f6" fmla="val 4908795"/>
              <a:gd name="f7" fmla="val 7817"/>
              <a:gd name="f8" fmla="val 6321666"/>
              <a:gd name="f9" fmla="val 1427021"/>
              <a:gd name="f10" fmla="val 3175000"/>
              <a:gd name="f11" fmla="val 4922979"/>
              <a:gd name="f12" fmla="val 6342183"/>
              <a:gd name="f13" fmla="val 1412871"/>
              <a:gd name="f14" fmla="*/ f0 1 6321665"/>
              <a:gd name="f15" fmla="*/ f1 1 6350000"/>
              <a:gd name="f16" fmla="+- f4 0 f2"/>
              <a:gd name="f17" fmla="+- f3 0 f2"/>
              <a:gd name="f18" fmla="*/ f17 1 6321665"/>
              <a:gd name="f19" fmla="*/ f16 1 635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6321665" h="6350000">
                <a:moveTo>
                  <a:pt x="f5" y="f2"/>
                </a:moveTo>
                <a:lnTo>
                  <a:pt x="f5" y="f2"/>
                </a:lnTo>
                <a:cubicBezTo>
                  <a:pt x="f6" y="f7"/>
                  <a:pt x="f8" y="f9"/>
                  <a:pt x="f8" y="f10"/>
                </a:cubicBezTo>
                <a:cubicBezTo>
                  <a:pt x="f8" y="f11"/>
                  <a:pt x="f6" y="f12"/>
                  <a:pt x="f5" y="f4"/>
                </a:cubicBezTo>
                <a:cubicBezTo>
                  <a:pt x="f13" y="f12"/>
                  <a:pt x="f2" y="f11"/>
                  <a:pt x="f2" y="f10"/>
                </a:cubicBezTo>
                <a:cubicBezTo>
                  <a:pt x="f2" y="f9"/>
                  <a:pt x="f13" y="f7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F6F742D-B0D8-2896-6B52-9291D44A3D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4110" y="9098197"/>
            <a:ext cx="1898294" cy="11888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reeform 11">
            <a:extLst>
              <a:ext uri="{FF2B5EF4-FFF2-40B4-BE49-F238E27FC236}">
                <a16:creationId xmlns:a16="http://schemas.microsoft.com/office/drawing/2014/main" id="{D666999F-2679-4C56-2E0D-446085BEAC8B}"/>
              </a:ext>
            </a:extLst>
          </p:cNvPr>
          <p:cNvSpPr/>
          <p:nvPr/>
        </p:nvSpPr>
        <p:spPr>
          <a:xfrm>
            <a:off x="9" y="7441405"/>
            <a:ext cx="2850157" cy="2845594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6339840"/>
              <a:gd name="f5" fmla="*/ f0 1 6350000"/>
              <a:gd name="f6" fmla="*/ f1 1 6339840"/>
              <a:gd name="f7" fmla="+- f4 0 f2"/>
              <a:gd name="f8" fmla="+- f3 0 f2"/>
              <a:gd name="f9" fmla="*/ f8 1 6350000"/>
              <a:gd name="f10" fmla="*/ f7 1 633984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350000" h="6339840">
                <a:moveTo>
                  <a:pt x="f3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4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Szöveg helye 31">
            <a:extLst>
              <a:ext uri="{FF2B5EF4-FFF2-40B4-BE49-F238E27FC236}">
                <a16:creationId xmlns:a16="http://schemas.microsoft.com/office/drawing/2014/main" id="{DF8A2B33-1351-92D4-EAB2-95021E1F3F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856518" y="3787042"/>
            <a:ext cx="3698080" cy="1114425"/>
          </a:xfrm>
        </p:spPr>
        <p:txBody>
          <a:bodyPr anchorCtr="1">
            <a:noAutofit/>
          </a:bodyPr>
          <a:lstStyle>
            <a:lvl1pPr marL="0" indent="0" algn="ctr">
              <a:buNone/>
              <a:defRPr sz="3600" b="1">
                <a:solidFill>
                  <a:srgbClr val="FFFFFF"/>
                </a:solidFill>
                <a:latin typeface="Aptos"/>
              </a:defRPr>
            </a:lvl1pPr>
            <a:lvl2pPr marL="0" lvl="0" indent="0" algn="ctr">
              <a:spcBef>
                <a:spcPts val="1000"/>
              </a:spcBef>
              <a:buNone/>
              <a:defRPr sz="3600" b="1">
                <a:solidFill>
                  <a:srgbClr val="FFFFFF"/>
                </a:solidFill>
                <a:latin typeface="Aptos"/>
              </a:defRPr>
            </a:lvl2pPr>
          </a:lstStyle>
          <a:p>
            <a:pPr lvl="0"/>
            <a:r>
              <a:rPr lang="hu-HU"/>
              <a:t>TITLE OF THE PRESENTATION</a:t>
            </a:r>
          </a:p>
          <a:p>
            <a:pPr lvl="0"/>
            <a:endParaRPr lang="hu-HU"/>
          </a:p>
        </p:txBody>
      </p:sp>
      <p:sp>
        <p:nvSpPr>
          <p:cNvPr id="9" name="Szöveg helye 31">
            <a:extLst>
              <a:ext uri="{FF2B5EF4-FFF2-40B4-BE49-F238E27FC236}">
                <a16:creationId xmlns:a16="http://schemas.microsoft.com/office/drawing/2014/main" id="{3136DC0F-2942-AFB1-BA2D-C1E71B3986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856290" y="5385532"/>
            <a:ext cx="3698080" cy="899257"/>
          </a:xfrm>
        </p:spPr>
        <p:txBody>
          <a:bodyPr anchorCtr="1"/>
          <a:lstStyle>
            <a:lvl1pPr marL="0" indent="0" algn="ctr">
              <a:buNone/>
              <a:defRPr sz="3000" i="1">
                <a:solidFill>
                  <a:srgbClr val="FFFFFF"/>
                </a:solidFill>
                <a:latin typeface="Aptos"/>
              </a:defRPr>
            </a:lvl1pPr>
          </a:lstStyle>
          <a:p>
            <a:pPr lvl="0"/>
            <a:r>
              <a:rPr lang="hu-HU"/>
              <a:t>Subtitle of the presentation</a:t>
            </a:r>
          </a:p>
        </p:txBody>
      </p:sp>
      <p:sp>
        <p:nvSpPr>
          <p:cNvPr id="10" name="Szöveg helye 40">
            <a:extLst>
              <a:ext uri="{FF2B5EF4-FFF2-40B4-BE49-F238E27FC236}">
                <a16:creationId xmlns:a16="http://schemas.microsoft.com/office/drawing/2014/main" id="{CF83EDEC-84F6-A562-58B5-9BA80F3533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53046" y="2562688"/>
            <a:ext cx="10333058" cy="483534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hu-HU"/>
              <a:t>Click here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53938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;p27">
            <a:extLst>
              <a:ext uri="{FF2B5EF4-FFF2-40B4-BE49-F238E27FC236}">
                <a16:creationId xmlns:a16="http://schemas.microsoft.com/office/drawing/2014/main" id="{D5054808-2CE0-F061-E0A0-E66E777E5E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3046" y="1278614"/>
            <a:ext cx="9337596" cy="1034853"/>
          </a:xfrm>
        </p:spPr>
        <p:txBody>
          <a:bodyPr lIns="91421" tIns="45701" rIns="91421" bIns="45701" anchor="b"/>
          <a:lstStyle>
            <a:lvl1pPr>
              <a:defRPr sz="6000" b="1"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hu-HU"/>
          </a:p>
        </p:txBody>
      </p:sp>
      <p:sp>
        <p:nvSpPr>
          <p:cNvPr id="3" name="Google Shape;41;p27">
            <a:extLst>
              <a:ext uri="{FF2B5EF4-FFF2-40B4-BE49-F238E27FC236}">
                <a16:creationId xmlns:a16="http://schemas.microsoft.com/office/drawing/2014/main" id="{D24F6703-003D-8669-FD5B-6AD6B8BAAC1B}"/>
              </a:ext>
            </a:extLst>
          </p:cNvPr>
          <p:cNvSpPr/>
          <p:nvPr/>
        </p:nvSpPr>
        <p:spPr>
          <a:xfrm>
            <a:off x="12511552" y="9"/>
            <a:ext cx="4423400" cy="10287000"/>
          </a:xfrm>
          <a:custGeom>
            <a:avLst/>
            <a:gdLst>
              <a:gd name="f0" fmla="val w"/>
              <a:gd name="f1" fmla="val h"/>
              <a:gd name="f2" fmla="val 0"/>
              <a:gd name="f3" fmla="val 1496309"/>
              <a:gd name="f4" fmla="val 3479800"/>
              <a:gd name="f5" fmla="*/ f0 1 1496309"/>
              <a:gd name="f6" fmla="*/ f1 1 3479800"/>
              <a:gd name="f7" fmla="+- f4 0 f2"/>
              <a:gd name="f8" fmla="+- f3 0 f2"/>
              <a:gd name="f9" fmla="*/ f8 1 1496309"/>
              <a:gd name="f10" fmla="*/ f7 1 34798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496309" h="34798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Google Shape;42;p27">
            <a:extLst>
              <a:ext uri="{FF2B5EF4-FFF2-40B4-BE49-F238E27FC236}">
                <a16:creationId xmlns:a16="http://schemas.microsoft.com/office/drawing/2014/main" id="{DECBEAC6-A239-82AD-659E-F15B5B2C36EF}"/>
              </a:ext>
            </a:extLst>
          </p:cNvPr>
          <p:cNvSpPr/>
          <p:nvPr/>
        </p:nvSpPr>
        <p:spPr>
          <a:xfrm>
            <a:off x="1353046" y="2313468"/>
            <a:ext cx="9337596" cy="89730"/>
          </a:xfrm>
          <a:custGeom>
            <a:avLst/>
            <a:gdLst>
              <a:gd name="f0" fmla="val w"/>
              <a:gd name="f1" fmla="val h"/>
              <a:gd name="f2" fmla="val 0"/>
              <a:gd name="f3" fmla="val 7268925"/>
              <a:gd name="f4" fmla="val 69850"/>
              <a:gd name="f5" fmla="val 6978095"/>
              <a:gd name="f6" fmla="*/ f0 1 7268925"/>
              <a:gd name="f7" fmla="*/ f1 1 69850"/>
              <a:gd name="f8" fmla="+- f4 0 f2"/>
              <a:gd name="f9" fmla="+- f3 0 f2"/>
              <a:gd name="f10" fmla="*/ f9 1 7268925"/>
              <a:gd name="f11" fmla="*/ f8 1 69850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7268925" h="69850">
                <a:moveTo>
                  <a:pt x="f5" y="f2"/>
                </a:moveTo>
                <a:lnTo>
                  <a:pt x="f2" y="f2"/>
                </a:ln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Google Shape;43;p27">
            <a:extLst>
              <a:ext uri="{FF2B5EF4-FFF2-40B4-BE49-F238E27FC236}">
                <a16:creationId xmlns:a16="http://schemas.microsoft.com/office/drawing/2014/main" id="{1C5A3A2F-9735-7DE6-1F65-2F70C626AE0F}"/>
              </a:ext>
            </a:extLst>
          </p:cNvPr>
          <p:cNvSpPr/>
          <p:nvPr/>
        </p:nvSpPr>
        <p:spPr>
          <a:xfrm>
            <a:off x="13015414" y="8571512"/>
            <a:ext cx="3415686" cy="3430993"/>
          </a:xfrm>
          <a:custGeom>
            <a:avLst/>
            <a:gdLst>
              <a:gd name="f0" fmla="val w"/>
              <a:gd name="f1" fmla="val h"/>
              <a:gd name="f2" fmla="val 0"/>
              <a:gd name="f3" fmla="val 6321665"/>
              <a:gd name="f4" fmla="val 6350000"/>
              <a:gd name="f5" fmla="val 3160833"/>
              <a:gd name="f6" fmla="val 4908795"/>
              <a:gd name="f7" fmla="val 7817"/>
              <a:gd name="f8" fmla="val 6321666"/>
              <a:gd name="f9" fmla="val 1427021"/>
              <a:gd name="f10" fmla="val 3175000"/>
              <a:gd name="f11" fmla="val 4922979"/>
              <a:gd name="f12" fmla="val 6342183"/>
              <a:gd name="f13" fmla="val 1412871"/>
              <a:gd name="f14" fmla="*/ f0 1 6321665"/>
              <a:gd name="f15" fmla="*/ f1 1 6350000"/>
              <a:gd name="f16" fmla="+- f4 0 f2"/>
              <a:gd name="f17" fmla="+- f3 0 f2"/>
              <a:gd name="f18" fmla="*/ f17 1 6321665"/>
              <a:gd name="f19" fmla="*/ f16 1 635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6321665" h="6350000">
                <a:moveTo>
                  <a:pt x="f5" y="f2"/>
                </a:moveTo>
                <a:lnTo>
                  <a:pt x="f5" y="f2"/>
                </a:lnTo>
                <a:cubicBezTo>
                  <a:pt x="f6" y="f7"/>
                  <a:pt x="f8" y="f9"/>
                  <a:pt x="f8" y="f10"/>
                </a:cubicBezTo>
                <a:cubicBezTo>
                  <a:pt x="f8" y="f11"/>
                  <a:pt x="f6" y="f12"/>
                  <a:pt x="f5" y="f4"/>
                </a:cubicBezTo>
                <a:cubicBezTo>
                  <a:pt x="f13" y="f12"/>
                  <a:pt x="f2" y="f11"/>
                  <a:pt x="f2" y="f10"/>
                </a:cubicBezTo>
                <a:cubicBezTo>
                  <a:pt x="f2" y="f9"/>
                  <a:pt x="f13" y="f7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37141" tIns="137141" rIns="137141" bIns="13714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6" name="Google Shape;44;p27">
            <a:extLst>
              <a:ext uri="{FF2B5EF4-FFF2-40B4-BE49-F238E27FC236}">
                <a16:creationId xmlns:a16="http://schemas.microsoft.com/office/drawing/2014/main" id="{33E6E592-3F79-9A8B-D00A-03EA79DB49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3774110" y="9098197"/>
            <a:ext cx="1898294" cy="11888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45;p27">
            <a:extLst>
              <a:ext uri="{FF2B5EF4-FFF2-40B4-BE49-F238E27FC236}">
                <a16:creationId xmlns:a16="http://schemas.microsoft.com/office/drawing/2014/main" id="{75D98D1D-F6B3-8903-F51A-FC5E2B3B5AA2}"/>
              </a:ext>
            </a:extLst>
          </p:cNvPr>
          <p:cNvSpPr/>
          <p:nvPr/>
        </p:nvSpPr>
        <p:spPr>
          <a:xfrm>
            <a:off x="9" y="7441405"/>
            <a:ext cx="2850157" cy="2845594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6339840"/>
              <a:gd name="f5" fmla="*/ f0 1 6350000"/>
              <a:gd name="f6" fmla="*/ f1 1 6339840"/>
              <a:gd name="f7" fmla="+- f4 0 f2"/>
              <a:gd name="f8" fmla="+- f3 0 f2"/>
              <a:gd name="f9" fmla="*/ f8 1 6350000"/>
              <a:gd name="f10" fmla="*/ f7 1 633984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350000" h="6339840">
                <a:moveTo>
                  <a:pt x="f3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4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Google Shape;46;p27">
            <a:extLst>
              <a:ext uri="{FF2B5EF4-FFF2-40B4-BE49-F238E27FC236}">
                <a16:creationId xmlns:a16="http://schemas.microsoft.com/office/drawing/2014/main" id="{8F3E9D8A-7878-27EC-E657-AD57F2AC28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856518" y="3787042"/>
            <a:ext cx="3698080" cy="1114425"/>
          </a:xfrm>
        </p:spPr>
        <p:txBody>
          <a:bodyPr lIns="91421" tIns="45701" rIns="91421" bIns="45701" anchorCtr="1">
            <a:noAutofit/>
          </a:bodyPr>
          <a:lstStyle>
            <a:lvl1pPr marL="685800" indent="-342900" algn="ctr">
              <a:spcBef>
                <a:spcPts val="1500"/>
              </a:spcBef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hu-HU"/>
          </a:p>
        </p:txBody>
      </p:sp>
      <p:sp>
        <p:nvSpPr>
          <p:cNvPr id="9" name="Google Shape;47;p27">
            <a:extLst>
              <a:ext uri="{FF2B5EF4-FFF2-40B4-BE49-F238E27FC236}">
                <a16:creationId xmlns:a16="http://schemas.microsoft.com/office/drawing/2014/main" id="{A6E58AC2-7030-49DD-22AD-B38E37404C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856290" y="5385532"/>
            <a:ext cx="3698080" cy="899257"/>
          </a:xfrm>
        </p:spPr>
        <p:txBody>
          <a:bodyPr lIns="91421" tIns="45701" rIns="91421" bIns="45701" anchorCtr="1"/>
          <a:lstStyle>
            <a:lvl1pPr marL="685800" indent="-342900" algn="ctr">
              <a:spcBef>
                <a:spcPts val="1500"/>
              </a:spcBef>
              <a:buNone/>
              <a:defRPr sz="3000" i="1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hu-HU"/>
          </a:p>
        </p:txBody>
      </p:sp>
      <p:sp>
        <p:nvSpPr>
          <p:cNvPr id="10" name="Google Shape;48;p27">
            <a:extLst>
              <a:ext uri="{FF2B5EF4-FFF2-40B4-BE49-F238E27FC236}">
                <a16:creationId xmlns:a16="http://schemas.microsoft.com/office/drawing/2014/main" id="{7CD45407-DE85-FC42-8619-F54A314ECF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53046" y="2562688"/>
            <a:ext cx="10333058" cy="483534"/>
          </a:xfrm>
        </p:spPr>
        <p:txBody>
          <a:bodyPr lIns="91421" tIns="45701" rIns="91421" bIns="45701"/>
          <a:lstStyle>
            <a:lvl1pPr marL="685800" indent="-342900">
              <a:spcBef>
                <a:spcPts val="1500"/>
              </a:spcBef>
              <a:buNone/>
              <a:defRPr sz="2700"/>
            </a:lvl1pPr>
          </a:lstStyle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413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1;p31">
            <a:extLst>
              <a:ext uri="{FF2B5EF4-FFF2-40B4-BE49-F238E27FC236}">
                <a16:creationId xmlns:a16="http://schemas.microsoft.com/office/drawing/2014/main" id="{8A8A3EC8-7059-0F30-0EA4-7151A1E4F5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2526615"/>
            <a:ext cx="15773400" cy="925985"/>
          </a:xfrm>
        </p:spPr>
        <p:txBody>
          <a:bodyPr lIns="91421" tIns="45701" rIns="91421" bIns="45701" anchor="b" anchorCtr="1">
            <a:noAutofit/>
          </a:bodyPr>
          <a:lstStyle>
            <a:lvl1pPr algn="ctr">
              <a:defRPr sz="7200" b="1"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hu-HU"/>
          </a:p>
        </p:txBody>
      </p:sp>
      <p:sp>
        <p:nvSpPr>
          <p:cNvPr id="3" name="Google Shape;82;p31">
            <a:extLst>
              <a:ext uri="{FF2B5EF4-FFF2-40B4-BE49-F238E27FC236}">
                <a16:creationId xmlns:a16="http://schemas.microsoft.com/office/drawing/2014/main" id="{7974C599-59BA-789F-8A79-0D5E984FEBD4}"/>
              </a:ext>
            </a:extLst>
          </p:cNvPr>
          <p:cNvSpPr/>
          <p:nvPr/>
        </p:nvSpPr>
        <p:spPr>
          <a:xfrm>
            <a:off x="0" y="0"/>
            <a:ext cx="18288000" cy="450524"/>
          </a:xfrm>
          <a:custGeom>
            <a:avLst/>
            <a:gdLst>
              <a:gd name="f0" fmla="val w"/>
              <a:gd name="f1" fmla="val h"/>
              <a:gd name="f2" fmla="val 0"/>
              <a:gd name="f3" fmla="val 6186311"/>
              <a:gd name="f4" fmla="val 152400"/>
              <a:gd name="f5" fmla="*/ f0 1 6186311"/>
              <a:gd name="f6" fmla="*/ f1 1 152400"/>
              <a:gd name="f7" fmla="+- f4 0 f2"/>
              <a:gd name="f8" fmla="+- f3 0 f2"/>
              <a:gd name="f9" fmla="*/ f8 1 6186311"/>
              <a:gd name="f10" fmla="*/ f7 1 1524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186311" h="1524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Google Shape;83;p31">
            <a:extLst>
              <a:ext uri="{FF2B5EF4-FFF2-40B4-BE49-F238E27FC236}">
                <a16:creationId xmlns:a16="http://schemas.microsoft.com/office/drawing/2014/main" id="{05654ADE-6CC3-5185-37C7-E79E322DBD82}"/>
              </a:ext>
            </a:extLst>
          </p:cNvPr>
          <p:cNvSpPr/>
          <p:nvPr/>
        </p:nvSpPr>
        <p:spPr>
          <a:xfrm rot="16200004">
            <a:off x="16153992" y="8152982"/>
            <a:ext cx="2135727" cy="2132307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6339840"/>
              <a:gd name="f5" fmla="*/ f0 1 6350000"/>
              <a:gd name="f6" fmla="*/ f1 1 6339840"/>
              <a:gd name="f7" fmla="+- f4 0 f2"/>
              <a:gd name="f8" fmla="+- f3 0 f2"/>
              <a:gd name="f9" fmla="*/ f8 1 6350000"/>
              <a:gd name="f10" fmla="*/ f7 1 633984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350000" h="6339840">
                <a:moveTo>
                  <a:pt x="f3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4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Google Shape;84;p31">
            <a:extLst>
              <a:ext uri="{FF2B5EF4-FFF2-40B4-BE49-F238E27FC236}">
                <a16:creationId xmlns:a16="http://schemas.microsoft.com/office/drawing/2014/main" id="{CBC3DA8B-5FD9-91D4-2822-E613CA3B59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56312" y="4430441"/>
            <a:ext cx="15773400" cy="2196498"/>
          </a:xfrm>
        </p:spPr>
        <p:txBody>
          <a:bodyPr lIns="91421" tIns="45701" rIns="91421" bIns="45701" anchorCtr="1"/>
          <a:lstStyle>
            <a:lvl1pPr marL="685800" indent="-342900" algn="ctr">
              <a:spcBef>
                <a:spcPts val="1500"/>
              </a:spcBef>
              <a:buNone/>
              <a:defRPr sz="3000" b="1">
                <a:solidFill>
                  <a:srgbClr val="008D87"/>
                </a:solidFill>
              </a:defRPr>
            </a:lvl1pPr>
          </a:lstStyle>
          <a:p>
            <a:pPr lvl="0"/>
            <a:endParaRPr lang="hu-HU"/>
          </a:p>
        </p:txBody>
      </p:sp>
      <p:pic>
        <p:nvPicPr>
          <p:cNvPr id="6" name="Google Shape;85;p31" descr="Logo, company name&#10;&#10;Description automatically generated">
            <a:extLst>
              <a:ext uri="{FF2B5EF4-FFF2-40B4-BE49-F238E27FC236}">
                <a16:creationId xmlns:a16="http://schemas.microsoft.com/office/drawing/2014/main" id="{857051AB-76B3-B683-332E-4DBCB150A1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9144000" y="6983117"/>
            <a:ext cx="4298694" cy="26519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oogle Shape;86;p31">
            <a:extLst>
              <a:ext uri="{FF2B5EF4-FFF2-40B4-BE49-F238E27FC236}">
                <a16:creationId xmlns:a16="http://schemas.microsoft.com/office/drawing/2014/main" id="{0D0727E3-CD35-C2D2-99CB-E3AAFEFF0C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4508961" y="6626940"/>
            <a:ext cx="3364306" cy="33643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114165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5">
            <a:extLst>
              <a:ext uri="{FF2B5EF4-FFF2-40B4-BE49-F238E27FC236}">
                <a16:creationId xmlns:a16="http://schemas.microsoft.com/office/drawing/2014/main" id="{A4B06144-30B0-0120-8A53-4CF25E02CB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7552" y="1002017"/>
            <a:ext cx="9038002" cy="927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TABLE OF CONTENTS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66659495-BE2C-CA6E-875E-15CD134D8397}"/>
              </a:ext>
            </a:extLst>
          </p:cNvPr>
          <p:cNvSpPr/>
          <p:nvPr/>
        </p:nvSpPr>
        <p:spPr>
          <a:xfrm flipH="1">
            <a:off x="1071557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4" name="Tartalom helye 23">
            <a:extLst>
              <a:ext uri="{FF2B5EF4-FFF2-40B4-BE49-F238E27FC236}">
                <a16:creationId xmlns:a16="http://schemas.microsoft.com/office/drawing/2014/main" id="{E381C34B-8EBA-BCDD-CF79-6EC3AA4118B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67552" y="2456654"/>
            <a:ext cx="2743309" cy="710397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3000" b="1">
                <a:solidFill>
                  <a:srgbClr val="FFFFFF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SECTION I.</a:t>
            </a:r>
          </a:p>
        </p:txBody>
      </p:sp>
      <p:sp>
        <p:nvSpPr>
          <p:cNvPr id="5" name="Szöveg helye 27">
            <a:extLst>
              <a:ext uri="{FF2B5EF4-FFF2-40B4-BE49-F238E27FC236}">
                <a16:creationId xmlns:a16="http://schemas.microsoft.com/office/drawing/2014/main" id="{09F50C04-8DE2-51E5-4474-67B5AFF734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66803" y="3467103"/>
            <a:ext cx="8672507" cy="1524003"/>
          </a:xfrm>
        </p:spPr>
        <p:txBody>
          <a:bodyPr/>
          <a:lstStyle>
            <a:lvl1pPr marL="342900" indent="-342900" algn="just">
              <a:lnSpc>
                <a:spcPts val="3080"/>
              </a:lnSpc>
              <a:spcAft>
                <a:spcPts val="600"/>
              </a:spcAft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6" name="Tartalom helye 23">
            <a:extLst>
              <a:ext uri="{FF2B5EF4-FFF2-40B4-BE49-F238E27FC236}">
                <a16:creationId xmlns:a16="http://schemas.microsoft.com/office/drawing/2014/main" id="{94A92C43-821C-DE6D-5FAD-6134BEE1103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67552" y="5291139"/>
            <a:ext cx="2743309" cy="710397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3000" b="1">
                <a:solidFill>
                  <a:srgbClr val="FFFFFF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SECTION II.</a:t>
            </a:r>
          </a:p>
        </p:txBody>
      </p:sp>
      <p:sp>
        <p:nvSpPr>
          <p:cNvPr id="7" name="Szöveg helye 27">
            <a:extLst>
              <a:ext uri="{FF2B5EF4-FFF2-40B4-BE49-F238E27FC236}">
                <a16:creationId xmlns:a16="http://schemas.microsoft.com/office/drawing/2014/main" id="{6F9700CD-CF5C-406A-EFA8-5644D70A84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66803" y="6223973"/>
            <a:ext cx="8672507" cy="1524003"/>
          </a:xfrm>
        </p:spPr>
        <p:txBody>
          <a:bodyPr/>
          <a:lstStyle>
            <a:lvl1pPr marL="342900" indent="-342900" algn="just">
              <a:lnSpc>
                <a:spcPts val="3080"/>
              </a:lnSpc>
              <a:spcAft>
                <a:spcPts val="600"/>
              </a:spcAft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0ED3BC2D-93FB-911A-C259-FA0F752BF87E}"/>
              </a:ext>
            </a:extLst>
          </p:cNvPr>
          <p:cNvSpPr/>
          <p:nvPr/>
        </p:nvSpPr>
        <p:spPr>
          <a:xfrm>
            <a:off x="12835908" y="0"/>
            <a:ext cx="4423391" cy="10287000"/>
          </a:xfrm>
          <a:custGeom>
            <a:avLst/>
            <a:gdLst>
              <a:gd name="f0" fmla="val w"/>
              <a:gd name="f1" fmla="val h"/>
              <a:gd name="f2" fmla="val 0"/>
              <a:gd name="f3" fmla="val 1496309"/>
              <a:gd name="f4" fmla="val 3479800"/>
              <a:gd name="f5" fmla="*/ f0 1 1496309"/>
              <a:gd name="f6" fmla="*/ f1 1 3479800"/>
              <a:gd name="f7" fmla="+- f4 0 f2"/>
              <a:gd name="f8" fmla="+- f3 0 f2"/>
              <a:gd name="f9" fmla="*/ f8 1 1496309"/>
              <a:gd name="f10" fmla="*/ f7 1 34798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496309" h="34798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3E6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CA2A3B93-A107-8AE7-BA93-029F157D7FA3}"/>
              </a:ext>
            </a:extLst>
          </p:cNvPr>
          <p:cNvGrpSpPr/>
          <p:nvPr/>
        </p:nvGrpSpPr>
        <p:grpSpPr>
          <a:xfrm>
            <a:off x="13663924" y="3067464"/>
            <a:ext cx="2767349" cy="3156509"/>
            <a:chOff x="13663924" y="3067464"/>
            <a:chExt cx="2767349" cy="3156509"/>
          </a:xfrm>
        </p:grpSpPr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E4A5E270-D997-B717-74FC-32AD4BB5C266}"/>
                </a:ext>
              </a:extLst>
            </p:cNvPr>
            <p:cNvSpPr/>
            <p:nvPr/>
          </p:nvSpPr>
          <p:spPr>
            <a:xfrm>
              <a:off x="13663924" y="3456624"/>
              <a:ext cx="2767349" cy="27673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2800"/>
                <a:gd name="f4" fmla="val 406400"/>
                <a:gd name="f5" fmla="val 181951"/>
                <a:gd name="f6" fmla="val 630849"/>
                <a:gd name="f7" fmla="*/ f0 1 812800"/>
                <a:gd name="f8" fmla="*/ f1 1 812800"/>
                <a:gd name="f9" fmla="+- f3 0 f2"/>
                <a:gd name="f10" fmla="*/ f9 1 8128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812800" h="8128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7EC22DCE-1D99-48ED-CAEF-AA0E9B5F7120}"/>
                </a:ext>
              </a:extLst>
            </p:cNvPr>
            <p:cNvSpPr txBox="1"/>
            <p:nvPr/>
          </p:nvSpPr>
          <p:spPr>
            <a:xfrm>
              <a:off x="13923367" y="3067464"/>
              <a:ext cx="2248473" cy="289706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2" name="Freeform 19">
            <a:extLst>
              <a:ext uri="{FF2B5EF4-FFF2-40B4-BE49-F238E27FC236}">
                <a16:creationId xmlns:a16="http://schemas.microsoft.com/office/drawing/2014/main" id="{13A22178-DDBD-3C60-27EA-2391F64213D1}"/>
              </a:ext>
            </a:extLst>
          </p:cNvPr>
          <p:cNvSpPr/>
          <p:nvPr/>
        </p:nvSpPr>
        <p:spPr>
          <a:xfrm>
            <a:off x="14021263" y="4186278"/>
            <a:ext cx="1928387" cy="1104860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6668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E379BFDD-18D2-2C1C-4C7B-F1B6962D4ABA}"/>
              </a:ext>
            </a:extLst>
          </p:cNvPr>
          <p:cNvSpPr/>
          <p:nvPr/>
        </p:nvSpPr>
        <p:spPr>
          <a:xfrm flipV="1">
            <a:off x="4143923" y="5448296"/>
            <a:ext cx="1000014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DD3ECD0F-D04F-A2F8-8782-D1A31BCE91E4}"/>
              </a:ext>
            </a:extLst>
          </p:cNvPr>
          <p:cNvSpPr txBox="1"/>
          <p:nvPr/>
        </p:nvSpPr>
        <p:spPr>
          <a:xfrm>
            <a:off x="1170212" y="820774"/>
            <a:ext cx="1226448" cy="15802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4" name="Szöveg helye 2">
            <a:extLst>
              <a:ext uri="{FF2B5EF4-FFF2-40B4-BE49-F238E27FC236}">
                <a16:creationId xmlns:a16="http://schemas.microsoft.com/office/drawing/2014/main" id="{0224E415-E43C-F4CC-B3ED-572C01FFDB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43050" y="5684577"/>
            <a:ext cx="15201900" cy="801691"/>
          </a:xfrm>
        </p:spPr>
        <p:txBody>
          <a:bodyPr anchor="ctr" anchorCtr="1"/>
          <a:lstStyle>
            <a:lvl1pPr marL="0" indent="0" algn="ctr">
              <a:buNone/>
              <a:defRPr>
                <a:latin typeface="Trebuchet MS Bold"/>
              </a:defRPr>
            </a:lvl1pPr>
          </a:lstStyle>
          <a:p>
            <a:pPr lvl="0"/>
            <a:r>
              <a:rPr lang="hu-HU"/>
              <a:t>PUT HERE WHAT THIS SECTION IS ABOUT</a:t>
            </a:r>
          </a:p>
        </p:txBody>
      </p:sp>
      <p:sp>
        <p:nvSpPr>
          <p:cNvPr id="5" name="Szöveg helye 7">
            <a:extLst>
              <a:ext uri="{FF2B5EF4-FFF2-40B4-BE49-F238E27FC236}">
                <a16:creationId xmlns:a16="http://schemas.microsoft.com/office/drawing/2014/main" id="{D7AFEAC1-EC8A-6DFB-F829-859A5E2078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3646" y="4547896"/>
            <a:ext cx="15860716" cy="748006"/>
          </a:xfrm>
        </p:spPr>
        <p:txBody>
          <a:bodyPr anchor="ctr" anchorCtr="1"/>
          <a:lstStyle>
            <a:lvl1pPr marL="0" indent="0" algn="ctr">
              <a:buNone/>
              <a:defRPr sz="6000">
                <a:latin typeface="PT Serif Bold"/>
              </a:defRPr>
            </a:lvl1pPr>
          </a:lstStyle>
          <a:p>
            <a:pPr lvl="0"/>
            <a:r>
              <a:rPr lang="hu-HU"/>
              <a:t>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46632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 title with numb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68AB493A-8AF5-CE76-B9E8-9A280CECB7B8}"/>
              </a:ext>
            </a:extLst>
          </p:cNvPr>
          <p:cNvSpPr/>
          <p:nvPr/>
        </p:nvSpPr>
        <p:spPr>
          <a:xfrm flipV="1">
            <a:off x="4143923" y="6064218"/>
            <a:ext cx="1000014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600B7ACA-D6D3-DD18-3B0F-61DF6E348828}"/>
              </a:ext>
            </a:extLst>
          </p:cNvPr>
          <p:cNvSpPr txBox="1"/>
          <p:nvPr/>
        </p:nvSpPr>
        <p:spPr>
          <a:xfrm>
            <a:off x="1170212" y="820774"/>
            <a:ext cx="1226448" cy="15802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4" name="Szöveg helye 2">
            <a:extLst>
              <a:ext uri="{FF2B5EF4-FFF2-40B4-BE49-F238E27FC236}">
                <a16:creationId xmlns:a16="http://schemas.microsoft.com/office/drawing/2014/main" id="{27DA6A11-3CE6-EF7B-0314-6C6D1516CA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43050" y="6300499"/>
            <a:ext cx="15201900" cy="801691"/>
          </a:xfrm>
        </p:spPr>
        <p:txBody>
          <a:bodyPr anchor="ctr" anchorCtr="1"/>
          <a:lstStyle>
            <a:lvl1pPr marL="0" indent="0" algn="ctr">
              <a:buNone/>
              <a:defRPr>
                <a:latin typeface="Trebuchet MS Bold"/>
              </a:defRPr>
            </a:lvl1pPr>
          </a:lstStyle>
          <a:p>
            <a:pPr lvl="0"/>
            <a:r>
              <a:rPr lang="hu-HU"/>
              <a:t>PUT HERE WHAT THIS SECTION IS ABOUT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66E6ED-1F7C-636E-C0C3-D52EA58D8922}"/>
              </a:ext>
            </a:extLst>
          </p:cNvPr>
          <p:cNvGrpSpPr/>
          <p:nvPr/>
        </p:nvGrpSpPr>
        <p:grpSpPr>
          <a:xfrm>
            <a:off x="8356948" y="2865208"/>
            <a:ext cx="1574093" cy="1795442"/>
            <a:chOff x="8356948" y="2865208"/>
            <a:chExt cx="1574093" cy="179544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EA35134-54B8-8C5B-45EB-AF56DEFBB2D0}"/>
                </a:ext>
              </a:extLst>
            </p:cNvPr>
            <p:cNvSpPr/>
            <p:nvPr/>
          </p:nvSpPr>
          <p:spPr>
            <a:xfrm>
              <a:off x="8356948" y="3086557"/>
              <a:ext cx="1574093" cy="1574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2800"/>
                <a:gd name="f4" fmla="val 406400"/>
                <a:gd name="f5" fmla="val 181951"/>
                <a:gd name="f6" fmla="val 630849"/>
                <a:gd name="f7" fmla="*/ f0 1 812800"/>
                <a:gd name="f8" fmla="*/ f1 1 812800"/>
                <a:gd name="f9" fmla="+- f3 0 f2"/>
                <a:gd name="f10" fmla="*/ f9 1 8128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812800" h="8128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85E337-19E1-2830-F38F-B08921AD9987}"/>
                </a:ext>
              </a:extLst>
            </p:cNvPr>
            <p:cNvSpPr txBox="1"/>
            <p:nvPr/>
          </p:nvSpPr>
          <p:spPr>
            <a:xfrm>
              <a:off x="8504523" y="2865208"/>
              <a:ext cx="1278952" cy="164788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8" name="Szöveg helye 7">
            <a:extLst>
              <a:ext uri="{FF2B5EF4-FFF2-40B4-BE49-F238E27FC236}">
                <a16:creationId xmlns:a16="http://schemas.microsoft.com/office/drawing/2014/main" id="{DFD4BE92-4260-44CA-863C-7D4F03E6D76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505648" y="3274329"/>
            <a:ext cx="1279529" cy="1198558"/>
          </a:xfrm>
        </p:spPr>
        <p:txBody>
          <a:bodyPr anchor="ctr" anchorCtr="1"/>
          <a:lstStyle>
            <a:lvl1pPr marL="0" indent="0" algn="ctr">
              <a:buNone/>
              <a:defRPr sz="6000">
                <a:solidFill>
                  <a:srgbClr val="FFFFFF"/>
                </a:solidFill>
                <a:latin typeface="PT Serif Bold"/>
              </a:defRPr>
            </a:lvl1pPr>
          </a:lstStyle>
          <a:p>
            <a:pPr lvl="0"/>
            <a:r>
              <a:rPr lang="hu-HU"/>
              <a:t>I.</a:t>
            </a:r>
          </a:p>
        </p:txBody>
      </p:sp>
      <p:sp>
        <p:nvSpPr>
          <p:cNvPr id="9" name="Szöveg helye 7">
            <a:extLst>
              <a:ext uri="{FF2B5EF4-FFF2-40B4-BE49-F238E27FC236}">
                <a16:creationId xmlns:a16="http://schemas.microsoft.com/office/drawing/2014/main" id="{6634CDEF-D44C-9DF6-BFE7-0713926544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3646" y="5081293"/>
            <a:ext cx="15860716" cy="748006"/>
          </a:xfrm>
        </p:spPr>
        <p:txBody>
          <a:bodyPr anchor="ctr" anchorCtr="1"/>
          <a:lstStyle>
            <a:lvl1pPr marL="0" indent="0" algn="ctr">
              <a:buNone/>
              <a:defRPr sz="6000">
                <a:latin typeface="PT Serif Bold"/>
              </a:defRPr>
            </a:lvl1pPr>
          </a:lstStyle>
          <a:p>
            <a:pPr lvl="0"/>
            <a:r>
              <a:rPr lang="hu-HU"/>
              <a:t>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58506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151B9D-8C10-22EA-B8BA-4342D2EBB0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049338"/>
            <a:ext cx="15773400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03B20AF8-4613-276D-C60E-29C8DFA0A5E2}"/>
              </a:ext>
            </a:extLst>
          </p:cNvPr>
          <p:cNvSpPr/>
          <p:nvPr/>
        </p:nvSpPr>
        <p:spPr>
          <a:xfrm flipH="1">
            <a:off x="102870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DF0137D-482C-C581-D1F7-41CB99D225C8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32FC3575-46C4-57D6-49FF-2A6E0D5748C2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9530E01A-959C-6950-6440-840296C5FBBE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A7F2E879-60B5-537B-9218-99A76E6853F1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AF2AA28D-80A6-7DD7-2A00-EAC8946EEB51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3BA248D3-2528-0A3E-681C-4BF4E92E9891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DC7CABC9-74D8-45EA-B8E9-284E6C6E588E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10AC5120-5263-0669-010B-8B984EB7FD4F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B418BA69-B0C5-67E5-5349-33C80CC4AACC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E55B5DD0-4C00-0E58-89E3-E01374CFE1F7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4" name="Szöveg helye 34">
            <a:extLst>
              <a:ext uri="{FF2B5EF4-FFF2-40B4-BE49-F238E27FC236}">
                <a16:creationId xmlns:a16="http://schemas.microsoft.com/office/drawing/2014/main" id="{2C4BB688-4FAD-E8C4-A772-681A1200FB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2865071"/>
            <a:ext cx="10831516" cy="914400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3000" b="1">
                <a:solidFill>
                  <a:srgbClr val="222222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PUT A SUBTITLE HERE</a:t>
            </a:r>
            <a:endParaRPr lang="en-US"/>
          </a:p>
        </p:txBody>
      </p:sp>
      <p:sp>
        <p:nvSpPr>
          <p:cNvPr id="15" name="Szöveg helye 34">
            <a:extLst>
              <a:ext uri="{FF2B5EF4-FFF2-40B4-BE49-F238E27FC236}">
                <a16:creationId xmlns:a16="http://schemas.microsoft.com/office/drawing/2014/main" id="{D7DDE95E-8E7A-8EC2-8E0E-AB5E93EB7F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5556251"/>
            <a:ext cx="10831516" cy="914400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3000" b="1">
                <a:solidFill>
                  <a:srgbClr val="222222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PUT A SUBTITLE HERE</a:t>
            </a:r>
            <a:endParaRPr lang="en-US"/>
          </a:p>
        </p:txBody>
      </p:sp>
      <p:sp>
        <p:nvSpPr>
          <p:cNvPr id="16" name="Szöveg helye 30">
            <a:extLst>
              <a:ext uri="{FF2B5EF4-FFF2-40B4-BE49-F238E27FC236}">
                <a16:creationId xmlns:a16="http://schemas.microsoft.com/office/drawing/2014/main" id="{6B2DF087-07CE-C74D-CBB5-43069A455C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3779471"/>
            <a:ext cx="16230600" cy="1752603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7" name="Szöveg helye 30">
            <a:extLst>
              <a:ext uri="{FF2B5EF4-FFF2-40B4-BE49-F238E27FC236}">
                <a16:creationId xmlns:a16="http://schemas.microsoft.com/office/drawing/2014/main" id="{3E7B915C-3476-2197-6114-F4503DB1B0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6485299"/>
            <a:ext cx="16230600" cy="1752603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F67438D7-BACF-3FFC-968E-D77307231D36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117011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0A05A5-CDB2-3841-8A3D-B519956A1A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049338"/>
            <a:ext cx="15773400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2FA863A-D37F-EBE8-6F3D-A8F49CCE24DB}"/>
              </a:ext>
            </a:extLst>
          </p:cNvPr>
          <p:cNvSpPr/>
          <p:nvPr/>
        </p:nvSpPr>
        <p:spPr>
          <a:xfrm flipH="1">
            <a:off x="102870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AF3AC7B-E75D-D872-C69B-DF0CD73DF23D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CFECA364-F42B-AD18-1193-93AADD75B6FD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A25ED0ED-22BF-589C-E654-E35456D5C480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3B45BB6A-F832-BF35-6142-FF81E1C5C4D8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4039B4BF-BFD1-C4D7-E7A5-6A068FA1660A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9880AFB0-732E-5EB2-3A8E-72CA6A524342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94428806-C524-9B6E-AA3E-1EE0076F1768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6F9DB9ED-DEE3-02BE-C30C-CB3FF52A3B23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8770C206-0DE8-9940-78C8-0EE34C03EB8D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9D8CB3A7-13DB-5F0B-92C0-838015E943DC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4" name="Szöveg helye 34">
            <a:extLst>
              <a:ext uri="{FF2B5EF4-FFF2-40B4-BE49-F238E27FC236}">
                <a16:creationId xmlns:a16="http://schemas.microsoft.com/office/drawing/2014/main" id="{3DDAA687-7A6D-F6AE-B928-B99E36FDD2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3314700"/>
            <a:ext cx="10831516" cy="914400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3000" b="1">
                <a:solidFill>
                  <a:srgbClr val="222222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PUT A SUBTITLE HERE</a:t>
            </a:r>
            <a:endParaRPr lang="en-US"/>
          </a:p>
        </p:txBody>
      </p:sp>
      <p:sp>
        <p:nvSpPr>
          <p:cNvPr id="15" name="Szöveg helye 34">
            <a:extLst>
              <a:ext uri="{FF2B5EF4-FFF2-40B4-BE49-F238E27FC236}">
                <a16:creationId xmlns:a16="http://schemas.microsoft.com/office/drawing/2014/main" id="{6692D05B-E989-F74B-2E7C-64763F5C61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6005879"/>
            <a:ext cx="10831516" cy="914400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3000" b="1">
                <a:solidFill>
                  <a:srgbClr val="222222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PUT A SUBTITLE HERE</a:t>
            </a:r>
            <a:endParaRPr lang="en-US"/>
          </a:p>
        </p:txBody>
      </p:sp>
      <p:sp>
        <p:nvSpPr>
          <p:cNvPr id="16" name="Szöveg helye 30">
            <a:extLst>
              <a:ext uri="{FF2B5EF4-FFF2-40B4-BE49-F238E27FC236}">
                <a16:creationId xmlns:a16="http://schemas.microsoft.com/office/drawing/2014/main" id="{79716E56-67C2-D3B1-587C-D3EFD36640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4229099"/>
            <a:ext cx="16230600" cy="1752603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7" name="Szöveg helye 30">
            <a:extLst>
              <a:ext uri="{FF2B5EF4-FFF2-40B4-BE49-F238E27FC236}">
                <a16:creationId xmlns:a16="http://schemas.microsoft.com/office/drawing/2014/main" id="{F33252DC-3F7D-9EF0-1A31-2E98797F7E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6934928"/>
            <a:ext cx="16230600" cy="1752603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8" name="Tartalom helye 23">
            <a:extLst>
              <a:ext uri="{FF2B5EF4-FFF2-40B4-BE49-F238E27FC236}">
                <a16:creationId xmlns:a16="http://schemas.microsoft.com/office/drawing/2014/main" id="{A2F88C3C-011D-A3C6-17E0-A4FDA1FA915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28700" y="2340041"/>
            <a:ext cx="5852361" cy="710397"/>
          </a:xfrm>
          <a:solidFill>
            <a:srgbClr val="003E65"/>
          </a:solidFill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u-HU"/>
              <a:t>SUBTITLE OF THE SLIDE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9A118B87-5156-AB1F-B644-4C15D3CBBB59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4036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1BA3A0-6337-2393-2F34-436A7E99F0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049338"/>
            <a:ext cx="15773400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ED367B7-6C60-5A8A-83EB-271E0B37B25F}"/>
              </a:ext>
            </a:extLst>
          </p:cNvPr>
          <p:cNvSpPr/>
          <p:nvPr/>
        </p:nvSpPr>
        <p:spPr>
          <a:xfrm flipH="1">
            <a:off x="102870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D405E0B-60E4-80D4-8DFB-B2E05B92FAB8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CE796AB6-4C28-7252-337C-BCF263AE3111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9B9258C9-7D87-6D11-503C-6EAD50BBE454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67AE7500-C4EA-DD50-CB20-A3FD5DC2774E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B14E3BFD-5AD8-6BC6-FB71-D60477CDD801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6E13748C-B7B9-34D0-CA25-BDF419D16E3E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DB3C9E11-1AB0-9334-D1CD-677124B4D324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D8F801D8-8D84-6C87-16AE-F422EB9E5CFF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338C987A-AD41-6F9E-79A2-D5F5CA2BB865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6AD111C7-3366-477C-974A-4EBC43043399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4" name="Szöveg helye 30">
            <a:extLst>
              <a:ext uri="{FF2B5EF4-FFF2-40B4-BE49-F238E27FC236}">
                <a16:creationId xmlns:a16="http://schemas.microsoft.com/office/drawing/2014/main" id="{83E0891B-56CA-FE31-F5EB-665EA63BEC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7951631"/>
            <a:ext cx="16230600" cy="895051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3354038E-F61C-F172-96CB-59F681B82580}"/>
              </a:ext>
            </a:extLst>
          </p:cNvPr>
          <p:cNvSpPr/>
          <p:nvPr/>
        </p:nvSpPr>
        <p:spPr>
          <a:xfrm>
            <a:off x="9392945" y="2957617"/>
            <a:ext cx="6762746" cy="4582396"/>
          </a:xfrm>
          <a:custGeom>
            <a:avLst/>
            <a:gdLst>
              <a:gd name="f0" fmla="val w"/>
              <a:gd name="f1" fmla="val h"/>
              <a:gd name="f2" fmla="val 0"/>
              <a:gd name="f3" fmla="val 2287646"/>
              <a:gd name="f4" fmla="val 1550094"/>
              <a:gd name="f5" fmla="*/ f0 1 2287646"/>
              <a:gd name="f6" fmla="*/ f1 1 1550094"/>
              <a:gd name="f7" fmla="+- f4 0 f2"/>
              <a:gd name="f8" fmla="+- f3 0 f2"/>
              <a:gd name="f9" fmla="*/ f8 1 2287646"/>
              <a:gd name="f10" fmla="*/ f7 1 1550094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287646" h="15500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3E6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3165F0F4-160D-76BF-879E-AFA5B9413041}"/>
              </a:ext>
            </a:extLst>
          </p:cNvPr>
          <p:cNvSpPr/>
          <p:nvPr/>
        </p:nvSpPr>
        <p:spPr>
          <a:xfrm>
            <a:off x="2016444" y="2957617"/>
            <a:ext cx="6762746" cy="4582396"/>
          </a:xfrm>
          <a:custGeom>
            <a:avLst/>
            <a:gdLst>
              <a:gd name="f0" fmla="val w"/>
              <a:gd name="f1" fmla="val h"/>
              <a:gd name="f2" fmla="val 0"/>
              <a:gd name="f3" fmla="val 2287646"/>
              <a:gd name="f4" fmla="val 1550094"/>
              <a:gd name="f5" fmla="*/ f0 1 2287646"/>
              <a:gd name="f6" fmla="*/ f1 1 1550094"/>
              <a:gd name="f7" fmla="+- f4 0 f2"/>
              <a:gd name="f8" fmla="+- f3 0 f2"/>
              <a:gd name="f9" fmla="*/ f8 1 2287646"/>
              <a:gd name="f10" fmla="*/ f7 1 1550094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287646" h="15500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3E6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7" name="Tartalom helye 23">
            <a:extLst>
              <a:ext uri="{FF2B5EF4-FFF2-40B4-BE49-F238E27FC236}">
                <a16:creationId xmlns:a16="http://schemas.microsoft.com/office/drawing/2014/main" id="{64F1D1A7-E14A-8C6F-CADA-1598FAAB134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471641" y="3372389"/>
            <a:ext cx="5852361" cy="710397"/>
          </a:xfrm>
          <a:solidFill>
            <a:srgbClr val="B2885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600" b="1">
                <a:solidFill>
                  <a:srgbClr val="FFFFFF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THIS IS A LISTING</a:t>
            </a:r>
          </a:p>
        </p:txBody>
      </p:sp>
      <p:sp>
        <p:nvSpPr>
          <p:cNvPr id="18" name="Tartalom helye 23">
            <a:extLst>
              <a:ext uri="{FF2B5EF4-FFF2-40B4-BE49-F238E27FC236}">
                <a16:creationId xmlns:a16="http://schemas.microsoft.com/office/drawing/2014/main" id="{73E17E21-1D36-7015-7380-DA648F570A0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848142" y="3372389"/>
            <a:ext cx="5852361" cy="710397"/>
          </a:xfrm>
          <a:solidFill>
            <a:srgbClr val="B2885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600" b="1">
                <a:solidFill>
                  <a:srgbClr val="FFFFFF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THIS IS A LISTING</a:t>
            </a:r>
          </a:p>
        </p:txBody>
      </p:sp>
      <p:sp>
        <p:nvSpPr>
          <p:cNvPr id="19" name="Szöveg helye 27">
            <a:extLst>
              <a:ext uri="{FF2B5EF4-FFF2-40B4-BE49-F238E27FC236}">
                <a16:creationId xmlns:a16="http://schemas.microsoft.com/office/drawing/2014/main" id="{5CC04FB6-A23D-7F1F-004E-0B27B73F8B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48142" y="4405396"/>
            <a:ext cx="5852361" cy="2721309"/>
          </a:xfr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600"/>
              </a:spcAft>
              <a:defRPr lang="en-US" sz="2200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en-US"/>
              <a:t>first element</a:t>
            </a:r>
          </a:p>
        </p:txBody>
      </p:sp>
      <p:sp>
        <p:nvSpPr>
          <p:cNvPr id="20" name="Szöveg helye 27">
            <a:extLst>
              <a:ext uri="{FF2B5EF4-FFF2-40B4-BE49-F238E27FC236}">
                <a16:creationId xmlns:a16="http://schemas.microsoft.com/office/drawing/2014/main" id="{1E5B49BF-056A-80FC-5F71-F516644FAE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71641" y="4403393"/>
            <a:ext cx="5852361" cy="2721309"/>
          </a:xfr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600"/>
              </a:spcAft>
              <a:defRPr lang="en-US" sz="2200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en-US"/>
              <a:t>first element</a:t>
            </a: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EDEC7C58-E611-4BB1-4962-C282086E09F2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8137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30">
            <a:extLst>
              <a:ext uri="{FF2B5EF4-FFF2-40B4-BE49-F238E27FC236}">
                <a16:creationId xmlns:a16="http://schemas.microsoft.com/office/drawing/2014/main" id="{D7E9B481-F5FE-17C0-395D-0DB2EFC9834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28700" y="1028700"/>
            <a:ext cx="7162796" cy="7242176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hu-HU"/>
              <a:t>Click here to insert a picture.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B0E7164F-D266-CB97-2F01-BB80BD4AD1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0" y="3137004"/>
            <a:ext cx="7351291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TITLE OF THE SLIDE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B952D89-7D26-C4DA-5943-F727FA24C7C7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0192AA65-AE83-B2DE-97CC-F1F0E3AD093A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AB83D5AA-5FC0-C61C-E3B3-433F2D077852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FC1588CE-AD65-DC10-CE04-A38B044BAEAE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BF96CF37-B96B-649F-D4F4-82E0706B5D1B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3CFCD18E-99B8-7DA2-B145-8A9248441926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54D69298-09FF-05C6-5DC6-88A7B60F0C1E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1085DD55-4234-1E28-05F0-23261CD634D7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410378BC-DC91-C618-4286-75F9251363B1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21E0F72B-521F-6FE4-3905-A14CA6B532EC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4" name="AutoShape 16">
            <a:extLst>
              <a:ext uri="{FF2B5EF4-FFF2-40B4-BE49-F238E27FC236}">
                <a16:creationId xmlns:a16="http://schemas.microsoft.com/office/drawing/2014/main" id="{6CFC5543-F4C8-AE22-C2FF-0C4CC20A574A}"/>
              </a:ext>
            </a:extLst>
          </p:cNvPr>
          <p:cNvSpPr/>
          <p:nvPr/>
        </p:nvSpPr>
        <p:spPr>
          <a:xfrm flipH="1" flipV="1">
            <a:off x="1028700" y="8394704"/>
            <a:ext cx="7162796" cy="164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0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5" name="AutoShape 17">
            <a:extLst>
              <a:ext uri="{FF2B5EF4-FFF2-40B4-BE49-F238E27FC236}">
                <a16:creationId xmlns:a16="http://schemas.microsoft.com/office/drawing/2014/main" id="{9D9691B6-E018-3101-665A-8BD65718E6A5}"/>
              </a:ext>
            </a:extLst>
          </p:cNvPr>
          <p:cNvSpPr/>
          <p:nvPr/>
        </p:nvSpPr>
        <p:spPr>
          <a:xfrm flipH="1">
            <a:off x="9144000" y="4195943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6" name="Szöveg helye 34">
            <a:extLst>
              <a:ext uri="{FF2B5EF4-FFF2-40B4-BE49-F238E27FC236}">
                <a16:creationId xmlns:a16="http://schemas.microsoft.com/office/drawing/2014/main" id="{04BA6BEB-8689-6E7B-5D61-893A0B12F0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0" y="4462180"/>
            <a:ext cx="8305796" cy="914400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3000" b="1">
                <a:solidFill>
                  <a:srgbClr val="222222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PUT A SUBTITLE HERE</a:t>
            </a:r>
            <a:endParaRPr lang="en-US"/>
          </a:p>
        </p:txBody>
      </p:sp>
      <p:sp>
        <p:nvSpPr>
          <p:cNvPr id="17" name="Szöveg helye 30">
            <a:extLst>
              <a:ext uri="{FF2B5EF4-FFF2-40B4-BE49-F238E27FC236}">
                <a16:creationId xmlns:a16="http://schemas.microsoft.com/office/drawing/2014/main" id="{E967560C-4148-1800-BFB9-20870E57DB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0" y="5715905"/>
            <a:ext cx="8305796" cy="2819086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36C18E89-0E63-A907-A978-5E05BC97148F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0803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B4F45C5-5C25-FBE3-0534-CAFA97AF0A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5773400" cy="198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074E3E7-C2D8-52DA-A43C-D71920213C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7300" y="2738435"/>
            <a:ext cx="15773400" cy="65278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3320D8-98C8-AA0A-268F-B274DCD2C09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257300" y="9534521"/>
            <a:ext cx="4114800" cy="5476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939598"/>
                </a:solidFill>
                <a:uFillTx/>
                <a:latin typeface="Montserrat"/>
              </a:defRPr>
            </a:lvl1pPr>
          </a:lstStyle>
          <a:p>
            <a:pPr lvl="0"/>
            <a:fld id="{B9149869-3C7E-493C-862B-8492F3579576}" type="datetime1">
              <a:rPr lang="hu-HU"/>
              <a:pPr lvl="0"/>
              <a:t>2024. 11. 05.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B0F12E-C808-7D15-F1C3-10D8F311878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057899" y="9534521"/>
            <a:ext cx="6172200" cy="5476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939598"/>
                </a:solidFill>
                <a:uFillTx/>
                <a:latin typeface="Montserrat"/>
              </a:defRPr>
            </a:lvl1pPr>
          </a:lstStyle>
          <a:p>
            <a:pPr lvl="0"/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6DD7318-6D4B-5EB4-81D4-48B54C417F2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2915900" y="9534521"/>
            <a:ext cx="4114800" cy="5476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939598"/>
                </a:solidFill>
                <a:uFillTx/>
                <a:latin typeface="Montserrat"/>
              </a:defRPr>
            </a:lvl1pPr>
          </a:lstStyle>
          <a:p>
            <a:pPr lvl="0"/>
            <a:fld id="{C6202751-52F2-4795-87E0-8C4FE9D8FE74}" type="slidenum"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u-HU" sz="5600" b="0" i="0" u="none" strike="noStrike" kern="1200" cap="none" spc="0" baseline="0">
          <a:solidFill>
            <a:srgbClr val="424A52"/>
          </a:solidFill>
          <a:uFillTx/>
          <a:latin typeface="PT Serif Bold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hu-HU" sz="4000" b="0" i="0" u="none" strike="noStrike" kern="1200" cap="none" spc="0" baseline="0">
          <a:solidFill>
            <a:srgbClr val="424A52"/>
          </a:solidFill>
          <a:uFillTx/>
          <a:latin typeface="Trebuchet MS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3000" b="0" i="0" u="none" strike="noStrike" kern="1200" cap="none" spc="0" baseline="0">
          <a:solidFill>
            <a:srgbClr val="424A52"/>
          </a:solidFill>
          <a:uFillTx/>
          <a:latin typeface="Trebuchet MS" pitchFamily="3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600" b="0" i="0" u="none" strike="noStrike" kern="1200" cap="none" spc="0" baseline="0">
          <a:solidFill>
            <a:srgbClr val="424A52"/>
          </a:solidFill>
          <a:uFillTx/>
          <a:latin typeface="Trebuchet MS" pitchFamily="3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200" b="0" i="0" u="none" strike="noStrike" kern="1200" cap="none" spc="0" baseline="0">
          <a:solidFill>
            <a:srgbClr val="424A52"/>
          </a:solidFill>
          <a:uFillTx/>
          <a:latin typeface="Trebuchet MS" pitchFamily="3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200" b="0" i="0" u="none" strike="noStrike" kern="1200" cap="none" spc="0" baseline="0">
          <a:solidFill>
            <a:srgbClr val="424A52"/>
          </a:solidFill>
          <a:uFillTx/>
          <a:latin typeface="Trebuchet MS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D84C4792-753D-E5E1-08D4-C64D9C6BED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43050" y="8466566"/>
            <a:ext cx="15201900" cy="80169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hu-HU" dirty="0" err="1">
                <a:solidFill>
                  <a:srgbClr val="FFFFFF"/>
                </a:solidFill>
                <a:latin typeface="Trebuchet MS Bold"/>
              </a:rPr>
              <a:t>Name</a:t>
            </a:r>
            <a:endParaRPr lang="hu-HU" dirty="0">
              <a:solidFill>
                <a:srgbClr val="FFFFFF"/>
              </a:solidFill>
              <a:latin typeface="Trebuchet MS Bold"/>
            </a:endParaRPr>
          </a:p>
        </p:txBody>
      </p:sp>
      <p:sp>
        <p:nvSpPr>
          <p:cNvPr id="3" name="Szöveg helye 3">
            <a:extLst>
              <a:ext uri="{FF2B5EF4-FFF2-40B4-BE49-F238E27FC236}">
                <a16:creationId xmlns:a16="http://schemas.microsoft.com/office/drawing/2014/main" id="{9DA9DBE6-031E-6386-6002-D1CF2822D8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3646" y="4914461"/>
            <a:ext cx="15860716" cy="959836"/>
          </a:xfrm>
        </p:spPr>
        <p:txBody>
          <a:bodyPr anchor="ctr" anchorCtr="1"/>
          <a:lstStyle/>
          <a:p>
            <a:pPr marL="0" lvl="0" indent="0" algn="ctr">
              <a:lnSpc>
                <a:spcPct val="60000"/>
              </a:lnSpc>
              <a:buNone/>
            </a:pPr>
            <a:r>
              <a:rPr lang="hu-HU" sz="3600" b="1" dirty="0" err="1">
                <a:solidFill>
                  <a:srgbClr val="B28855"/>
                </a:solidFill>
                <a:latin typeface="PT Serif Bold"/>
              </a:rPr>
              <a:t>Title</a:t>
            </a:r>
            <a:r>
              <a:rPr lang="hu-HU" sz="3600" b="1" dirty="0">
                <a:solidFill>
                  <a:srgbClr val="B28855"/>
                </a:solidFill>
                <a:latin typeface="PT Serif Bold"/>
              </a:rPr>
              <a:t> of </a:t>
            </a:r>
            <a:r>
              <a:rPr lang="hu-HU" sz="3600" b="1" dirty="0" err="1">
                <a:solidFill>
                  <a:srgbClr val="B28855"/>
                </a:solidFill>
                <a:latin typeface="PT Serif Bold"/>
              </a:rPr>
              <a:t>the</a:t>
            </a:r>
            <a:r>
              <a:rPr lang="hu-HU" sz="3600" b="1" dirty="0">
                <a:solidFill>
                  <a:srgbClr val="B28855"/>
                </a:solidFill>
                <a:latin typeface="PT Serif Bold"/>
              </a:rPr>
              <a:t> </a:t>
            </a:r>
            <a:r>
              <a:rPr lang="hu-HU" sz="3600" b="1" dirty="0" err="1">
                <a:solidFill>
                  <a:srgbClr val="B28855"/>
                </a:solidFill>
                <a:latin typeface="PT Serif Bold"/>
              </a:rPr>
              <a:t>thesis</a:t>
            </a:r>
            <a:endParaRPr lang="hu-HU" sz="3600" b="1" dirty="0">
              <a:solidFill>
                <a:srgbClr val="B28855"/>
              </a:solidFill>
              <a:latin typeface="PT Serif Bold"/>
            </a:endParaRPr>
          </a:p>
        </p:txBody>
      </p:sp>
      <p:sp>
        <p:nvSpPr>
          <p:cNvPr id="4" name="Google Shape;320;p1">
            <a:extLst>
              <a:ext uri="{FF2B5EF4-FFF2-40B4-BE49-F238E27FC236}">
                <a16:creationId xmlns:a16="http://schemas.microsoft.com/office/drawing/2014/main" id="{BA90F086-0C0A-75F5-30C9-FEEFA89285E9}"/>
              </a:ext>
            </a:extLst>
          </p:cNvPr>
          <p:cNvSpPr txBox="1"/>
          <p:nvPr/>
        </p:nvSpPr>
        <p:spPr>
          <a:xfrm>
            <a:off x="4100050" y="6365211"/>
            <a:ext cx="10102647" cy="9598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b="1" i="0" u="none" strike="noStrike" kern="1200" cap="none" spc="0" baseline="0" dirty="0">
                <a:solidFill>
                  <a:srgbClr val="424A52"/>
                </a:solidFill>
                <a:uFillTx/>
                <a:latin typeface="Trebuchet MS" pitchFamily="34"/>
              </a:rPr>
              <a:t>PhD </a:t>
            </a:r>
            <a:r>
              <a:rPr lang="hu-HU" sz="3400" b="1" i="0" u="none" strike="noStrike" kern="1200" cap="none" spc="0" baseline="0" dirty="0">
                <a:solidFill>
                  <a:srgbClr val="424A52"/>
                </a:solidFill>
                <a:uFillTx/>
                <a:latin typeface="Trebuchet MS" pitchFamily="34"/>
              </a:rPr>
              <a:t>Public</a:t>
            </a:r>
            <a:r>
              <a:rPr lang="en-US" sz="3400" b="1" i="0" u="none" strike="noStrike" kern="1200" cap="none" spc="0" baseline="0" dirty="0">
                <a:solidFill>
                  <a:srgbClr val="424A52"/>
                </a:solidFill>
                <a:uFillTx/>
                <a:latin typeface="Trebuchet MS" pitchFamily="34"/>
              </a:rPr>
              <a:t> Defense</a:t>
            </a:r>
            <a:br>
              <a:rPr lang="en-US" sz="3400" b="1" i="0" u="none" strike="noStrike" kern="1200" cap="none" spc="0" baseline="0" dirty="0">
                <a:solidFill>
                  <a:srgbClr val="424A52"/>
                </a:solidFill>
                <a:uFillTx/>
                <a:latin typeface="Trebuchet MS" pitchFamily="34"/>
              </a:rPr>
            </a:br>
            <a:r>
              <a:rPr lang="hu-HU" sz="3400" b="1" dirty="0" err="1">
                <a:solidFill>
                  <a:srgbClr val="424A52"/>
                </a:solidFill>
                <a:latin typeface="Trebuchet MS" pitchFamily="34"/>
              </a:rPr>
              <a:t>date</a:t>
            </a:r>
            <a:endParaRPr lang="en-US" sz="3400" b="1" i="0" u="none" strike="noStrike" kern="1200" cap="none" spc="0" baseline="0" dirty="0">
              <a:solidFill>
                <a:srgbClr val="424A52"/>
              </a:solidFill>
              <a:uFillTx/>
              <a:latin typeface="Trebuchet MS" pitchFamily="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B4AD27D6-2082-FCAF-B5AD-F8190B9ED9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43650" y="2277961"/>
            <a:ext cx="9033988" cy="914400"/>
          </a:xfrm>
        </p:spPr>
        <p:txBody>
          <a:bodyPr/>
          <a:lstStyle/>
          <a:p>
            <a:pPr marL="0" lvl="0" indent="0">
              <a:buNone/>
            </a:pP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A419419A-7A02-C650-D6C4-47A3C79DF9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sz="5000" dirty="0"/>
              <a:t>ABOUT THE STUDENT</a:t>
            </a:r>
          </a:p>
        </p:txBody>
      </p:sp>
      <p:sp>
        <p:nvSpPr>
          <p:cNvPr id="6" name="Szöveg helye 2">
            <a:extLst>
              <a:ext uri="{FF2B5EF4-FFF2-40B4-BE49-F238E27FC236}">
                <a16:creationId xmlns:a16="http://schemas.microsoft.com/office/drawing/2014/main" id="{70626079-DD78-FF0E-18DC-47D3D718CB92}"/>
              </a:ext>
            </a:extLst>
          </p:cNvPr>
          <p:cNvSpPr txBox="1"/>
          <p:nvPr/>
        </p:nvSpPr>
        <p:spPr>
          <a:xfrm>
            <a:off x="6343650" y="3761145"/>
            <a:ext cx="9033988" cy="914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000" b="0" i="0" u="none" strike="noStrike" kern="1200" cap="none" spc="0" baseline="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Trebuchet MS" pitchFamily="34"/>
              </a:rPr>
              <a:t>SUPERVISOR(S)</a:t>
            </a:r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C82FCB46-8E14-6409-5DAD-68B758AD18C1}"/>
              </a:ext>
            </a:extLst>
          </p:cNvPr>
          <p:cNvSpPr txBox="1"/>
          <p:nvPr/>
        </p:nvSpPr>
        <p:spPr>
          <a:xfrm>
            <a:off x="6343650" y="5253922"/>
            <a:ext cx="9033988" cy="914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000" b="0" i="0" u="none" strike="noStrike" kern="1200" cap="none" spc="0" baseline="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Trebuchet MS" pitchFamily="34"/>
              </a:rPr>
              <a:t>SCIENTIFIC METHODOLOGY SUPERVISOR</a:t>
            </a:r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BA415F65-B244-3FA2-FFFA-69A7E6A10124}"/>
              </a:ext>
            </a:extLst>
          </p:cNvPr>
          <p:cNvSpPr txBox="1"/>
          <p:nvPr/>
        </p:nvSpPr>
        <p:spPr>
          <a:xfrm>
            <a:off x="6348057" y="8625033"/>
            <a:ext cx="9033988" cy="914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000" b="0" i="0" u="none" strike="noStrike" kern="1200" cap="none" spc="0" baseline="0" dirty="0">
                <a:solidFill>
                  <a:srgbClr val="424A52"/>
                </a:solidFill>
                <a:uFillTx/>
                <a:latin typeface="Trebuchet MS" pitchFamily="34"/>
              </a:rPr>
              <a:t>CONTACT</a:t>
            </a:r>
          </a:p>
        </p:txBody>
      </p:sp>
      <p:sp>
        <p:nvSpPr>
          <p:cNvPr id="12" name="Google Shape;327;p2">
            <a:extLst>
              <a:ext uri="{FF2B5EF4-FFF2-40B4-BE49-F238E27FC236}">
                <a16:creationId xmlns:a16="http://schemas.microsoft.com/office/drawing/2014/main" id="{E8963611-4D88-CA7E-7E10-0A5D86220A3C}"/>
              </a:ext>
            </a:extLst>
          </p:cNvPr>
          <p:cNvSpPr txBox="1"/>
          <p:nvPr/>
        </p:nvSpPr>
        <p:spPr>
          <a:xfrm>
            <a:off x="1391355" y="5927390"/>
            <a:ext cx="3698080" cy="11144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37141" tIns="68552" rIns="137141" bIns="68552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700" b="0" i="0" u="none" strike="noStrike" kern="1200" cap="none" spc="0" baseline="0" dirty="0">
              <a:solidFill>
                <a:srgbClr val="FFFFFF"/>
              </a:solidFill>
              <a:uFillTx/>
              <a:latin typeface="Trebuchet MS" pitchFamily="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9A867D-04F1-FA73-739A-C0E481FAB617}"/>
              </a:ext>
            </a:extLst>
          </p:cNvPr>
          <p:cNvSpPr txBox="1"/>
          <p:nvPr/>
        </p:nvSpPr>
        <p:spPr>
          <a:xfrm>
            <a:off x="6343650" y="6999223"/>
            <a:ext cx="111424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rgbClr val="008D87"/>
              </a:buClr>
            </a:pP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VISION: </a:t>
            </a:r>
          </a:p>
          <a:p>
            <a:pPr marL="0" indent="0">
              <a:buClr>
                <a:srgbClr val="008D87"/>
              </a:buClr>
            </a:pP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MISSION:</a:t>
            </a:r>
            <a:endParaRPr lang="hu-HU" sz="2400" b="1" dirty="0">
              <a:solidFill>
                <a:srgbClr val="008D87"/>
              </a:solidFill>
              <a:latin typeface="Montserrat" panose="00000500000000000000" pitchFamily="2" charset="-1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8;p3">
            <a:extLst>
              <a:ext uri="{FF2B5EF4-FFF2-40B4-BE49-F238E27FC236}">
                <a16:creationId xmlns:a16="http://schemas.microsoft.com/office/drawing/2014/main" id="{F96CD142-A329-BF11-9F8C-2E2098415826}"/>
              </a:ext>
            </a:extLst>
          </p:cNvPr>
          <p:cNvSpPr txBox="1"/>
          <p:nvPr/>
        </p:nvSpPr>
        <p:spPr>
          <a:xfrm>
            <a:off x="1067552" y="3088296"/>
            <a:ext cx="11507431" cy="6196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none" strike="noStrike" kern="1200" cap="none" spc="0" baseline="0" dirty="0">
              <a:solidFill>
                <a:srgbClr val="C00000"/>
              </a:solidFill>
              <a:uFillTx/>
              <a:latin typeface="Trebuchet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none" strike="noStrike" kern="1200" cap="none" spc="0" baseline="0" dirty="0">
              <a:solidFill>
                <a:srgbClr val="C00000"/>
              </a:solidFill>
              <a:uFillTx/>
              <a:latin typeface="Trebuchet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none" strike="noStrike" kern="1200" cap="none" spc="0" baseline="0" dirty="0">
              <a:solidFill>
                <a:srgbClr val="424A52"/>
              </a:solidFill>
              <a:uFillTx/>
              <a:latin typeface="Trebuchet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none" strike="noStrike" kern="1200" cap="none" spc="0" baseline="0" dirty="0">
              <a:solidFill>
                <a:srgbClr val="C00000"/>
              </a:solidFill>
              <a:uFillTx/>
              <a:latin typeface="Trebuchet MS" pitchFamily="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ím 22">
            <a:extLst>
              <a:ext uri="{FF2B5EF4-FFF2-40B4-BE49-F238E27FC236}">
                <a16:creationId xmlns:a16="http://schemas.microsoft.com/office/drawing/2014/main" id="{7BF20B20-E09A-2588-DCED-E6278AEB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5BD9D7-DFDA-34F3-29F0-87A08336D7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63142" y="7087715"/>
            <a:ext cx="8162921" cy="2520278"/>
          </a:xfrm>
          <a:solidFill>
            <a:srgbClr val="003E65"/>
          </a:solidFill>
        </p:spPr>
        <p:txBody>
          <a:bodyPr anchor="ctr"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rgbClr val="FFFFFF"/>
                </a:solidFill>
                <a:latin typeface="Montserrat" pitchFamily="2"/>
                <a:cs typeface="Arial"/>
              </a:rPr>
              <a:t>Supervisors: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rgbClr val="FFFFFF"/>
                </a:solidFill>
                <a:latin typeface="Montserrat" pitchFamily="2"/>
                <a:cs typeface="Arial"/>
              </a:rPr>
              <a:t>Co-</a:t>
            </a:r>
            <a:r>
              <a:rPr lang="hu-HU" sz="2400" b="1" dirty="0" err="1">
                <a:solidFill>
                  <a:srgbClr val="FFFFFF"/>
                </a:solidFill>
                <a:latin typeface="Montserrat" pitchFamily="2"/>
                <a:cs typeface="Arial"/>
              </a:rPr>
              <a:t>investigator</a:t>
            </a:r>
            <a:r>
              <a:rPr lang="hu-HU" sz="2400" b="1" dirty="0">
                <a:solidFill>
                  <a:srgbClr val="FFFFFF"/>
                </a:solidFill>
                <a:latin typeface="Montserrat" pitchFamily="2"/>
                <a:cs typeface="Arial"/>
              </a:rPr>
              <a:t>:</a:t>
            </a:r>
            <a:br>
              <a:rPr lang="hu-HU" sz="2400" dirty="0">
                <a:solidFill>
                  <a:srgbClr val="FFFFFF"/>
                </a:solidFill>
                <a:latin typeface="Montserrat" pitchFamily="2"/>
                <a:cs typeface="Arial"/>
              </a:rPr>
            </a:br>
            <a:r>
              <a:rPr lang="hu-HU" sz="2400" b="1" dirty="0">
                <a:solidFill>
                  <a:srgbClr val="FFFFFF"/>
                </a:solidFill>
                <a:latin typeface="Montserrat" pitchFamily="2"/>
                <a:cs typeface="Arial"/>
              </a:rPr>
              <a:t>Scientific Methodology </a:t>
            </a:r>
            <a:r>
              <a:rPr lang="hu-HU" sz="2400" b="1" dirty="0" err="1">
                <a:solidFill>
                  <a:srgbClr val="FFFFFF"/>
                </a:solidFill>
                <a:latin typeface="Montserrat" pitchFamily="2"/>
                <a:cs typeface="Arial"/>
              </a:rPr>
              <a:t>Supervisors</a:t>
            </a:r>
            <a:r>
              <a:rPr lang="hu-HU" sz="2400" dirty="0">
                <a:solidFill>
                  <a:srgbClr val="FFFFFF"/>
                </a:solidFill>
                <a:latin typeface="Montserrat" pitchFamily="2"/>
                <a:cs typeface="Arial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rgbClr val="FFFFFF"/>
                </a:solidFill>
                <a:latin typeface="Montserrat" pitchFamily="2"/>
                <a:cs typeface="Arial"/>
              </a:rPr>
              <a:t>Statistician:</a:t>
            </a:r>
            <a:r>
              <a:rPr lang="hu-HU" sz="2400" dirty="0">
                <a:solidFill>
                  <a:srgbClr val="FFFFFF"/>
                </a:solidFill>
                <a:latin typeface="Montserrat" pitchFamily="2"/>
                <a:cs typeface="Arial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rgbClr val="FFFFFF"/>
                </a:solidFill>
                <a:latin typeface="Montserrat" pitchFamily="2"/>
                <a:cs typeface="Arial"/>
              </a:rPr>
              <a:t>Project </a:t>
            </a:r>
            <a:r>
              <a:rPr lang="hu-HU" sz="2400" b="1" dirty="0" err="1">
                <a:solidFill>
                  <a:srgbClr val="FFFFFF"/>
                </a:solidFill>
                <a:latin typeface="Montserrat" pitchFamily="2"/>
                <a:cs typeface="Arial"/>
              </a:rPr>
              <a:t>student</a:t>
            </a:r>
            <a:r>
              <a:rPr lang="hu-HU" sz="2400" b="1" dirty="0">
                <a:solidFill>
                  <a:srgbClr val="FFFFFF"/>
                </a:solidFill>
                <a:latin typeface="Montserrat" pitchFamily="2"/>
                <a:cs typeface="Arial"/>
              </a:rPr>
              <a:t>:</a:t>
            </a:r>
            <a:endParaRPr lang="hu-HU" sz="2000" dirty="0">
              <a:solidFill>
                <a:srgbClr val="FFFFFF"/>
              </a:solidFill>
              <a:latin typeface="Montserrat" pitchFamily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BFD20D-3ADA-4101-D8B1-7F61061510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7753" y="6234905"/>
            <a:ext cx="15372554" cy="1737186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hu-HU" sz="6000" b="1" dirty="0">
                <a:solidFill>
                  <a:schemeClr val="tx2"/>
                </a:solidFill>
              </a:rPr>
              <a:t>“</a:t>
            </a:r>
            <a:r>
              <a:rPr lang="hu-HU" sz="6000" b="1" dirty="0" err="1">
                <a:solidFill>
                  <a:schemeClr val="tx2"/>
                </a:solidFill>
              </a:rPr>
              <a:t>Quote</a:t>
            </a:r>
            <a:r>
              <a:rPr lang="hu-HU" sz="6000" b="1" dirty="0">
                <a:solidFill>
                  <a:schemeClr val="tx2"/>
                </a:solidFill>
              </a:rPr>
              <a:t>”</a:t>
            </a:r>
            <a:br>
              <a:rPr lang="hu-HU" sz="6000" b="1" dirty="0">
                <a:solidFill>
                  <a:schemeClr val="tx2"/>
                </a:solidFill>
              </a:rPr>
            </a:br>
            <a:r>
              <a:rPr lang="hu-HU" sz="3200" dirty="0" err="1"/>
              <a:t>Source</a:t>
            </a:r>
            <a:r>
              <a:rPr lang="hu-HU" sz="3200" dirty="0"/>
              <a:t> of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Quote</a:t>
            </a:r>
            <a:br>
              <a:rPr lang="hu-HU" sz="3200" b="1" dirty="0">
                <a:solidFill>
                  <a:schemeClr val="tx2"/>
                </a:solidFill>
              </a:rPr>
            </a:br>
            <a:br>
              <a:rPr lang="hu-HU" sz="6000" b="1" dirty="0">
                <a:solidFill>
                  <a:schemeClr val="tx2"/>
                </a:solidFill>
              </a:rPr>
            </a:br>
            <a:endParaRPr lang="hu-HU" sz="4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TM_NTA_PPT_TEMPLATE</Template>
  <TotalTime>428</TotalTime>
  <Words>50</Words>
  <Application>Microsoft Office PowerPoint</Application>
  <PresentationFormat>Egyéni</PresentationFormat>
  <Paragraphs>17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4" baseType="lpstr">
      <vt:lpstr>Aptos</vt:lpstr>
      <vt:lpstr>Arial</vt:lpstr>
      <vt:lpstr>Montserrat</vt:lpstr>
      <vt:lpstr>PT Serif Bold</vt:lpstr>
      <vt:lpstr>Trebuchet MS</vt:lpstr>
      <vt:lpstr>Trebuchet MS Bold</vt:lpstr>
      <vt:lpstr>Trebuchet MS Italics</vt:lpstr>
      <vt:lpstr>Egyéni tervezés</vt:lpstr>
      <vt:lpstr>PowerPoint-bemutató</vt:lpstr>
      <vt:lpstr>ABOUT THE STUDENT</vt:lpstr>
      <vt:lpstr>PowerPoint-bemutató</vt:lpstr>
      <vt:lpstr>PowerPoint-bemutató</vt:lpstr>
      <vt:lpstr>PowerPoint-bemutató</vt:lpstr>
      <vt:lpstr>“Quote” Source of the Quote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Kocsis Viktória Fanni</dc:creator>
  <cp:lastModifiedBy>Kaltenecker Réka (titkársági ügyintéző)</cp:lastModifiedBy>
  <cp:revision>18</cp:revision>
  <dcterms:created xsi:type="dcterms:W3CDTF">2024-09-16T11:33:35Z</dcterms:created>
  <dcterms:modified xsi:type="dcterms:W3CDTF">2024-11-05T09:18:15Z</dcterms:modified>
</cp:coreProperties>
</file>