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tags/tag9.xml" ContentType="application/vnd.openxmlformats-officedocument.presentationml.tags+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tags/tag13.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45" r:id="rId1"/>
    <p:sldMasterId id="2147493292" r:id="rId2"/>
    <p:sldMasterId id="2147497865" r:id="rId3"/>
  </p:sldMasterIdLst>
  <p:notesMasterIdLst>
    <p:notesMasterId r:id="rId21"/>
  </p:notesMasterIdLst>
  <p:handoutMasterIdLst>
    <p:handoutMasterId r:id="rId22"/>
  </p:handoutMasterIdLst>
  <p:sldIdLst>
    <p:sldId id="1284" r:id="rId4"/>
    <p:sldId id="1251" r:id="rId5"/>
    <p:sldId id="1217" r:id="rId6"/>
    <p:sldId id="1259" r:id="rId7"/>
    <p:sldId id="1314" r:id="rId8"/>
    <p:sldId id="1315" r:id="rId9"/>
    <p:sldId id="1319" r:id="rId10"/>
    <p:sldId id="1323" r:id="rId11"/>
    <p:sldId id="1320" r:id="rId12"/>
    <p:sldId id="1285" r:id="rId13"/>
    <p:sldId id="1321" r:id="rId14"/>
    <p:sldId id="1322" r:id="rId15"/>
    <p:sldId id="1286" r:id="rId16"/>
    <p:sldId id="1287" r:id="rId17"/>
    <p:sldId id="1288" r:id="rId18"/>
    <p:sldId id="1289" r:id="rId19"/>
    <p:sldId id="1281" r:id="rId20"/>
  </p:sldIdLst>
  <p:sldSz cx="12192000" cy="6858000"/>
  <p:notesSz cx="6669088" cy="9926638"/>
  <p:defaultTextStyle>
    <a:defPPr>
      <a:defRPr lang="hu-H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143"/>
    <a:srgbClr val="153D6B"/>
    <a:srgbClr val="67AAA8"/>
    <a:srgbClr val="15AAA6"/>
    <a:srgbClr val="ECECEC"/>
    <a:srgbClr val="BBB2C0"/>
    <a:srgbClr val="C0A3AC"/>
    <a:srgbClr val="C06A70"/>
    <a:srgbClr val="C03844"/>
    <a:srgbClr val="D9F3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0" autoAdjust="0"/>
    <p:restoredTop sz="91311" autoAdjust="0"/>
  </p:normalViewPr>
  <p:slideViewPr>
    <p:cSldViewPr>
      <p:cViewPr varScale="1">
        <p:scale>
          <a:sx n="101" d="100"/>
          <a:sy n="101" d="100"/>
        </p:scale>
        <p:origin x="1020" y="114"/>
      </p:cViewPr>
      <p:guideLst>
        <p:guide orient="horz" pos="2160"/>
        <p:guide pos="3840"/>
      </p:guideLst>
    </p:cSldViewPr>
  </p:slideViewPr>
  <p:outlineViewPr>
    <p:cViewPr>
      <p:scale>
        <a:sx n="33" d="100"/>
        <a:sy n="33" d="100"/>
      </p:scale>
      <p:origin x="0" y="-5784"/>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sorterViewPr>
    <p:cViewPr>
      <p:scale>
        <a:sx n="82" d="100"/>
        <a:sy n="82" d="100"/>
      </p:scale>
      <p:origin x="0" y="0"/>
    </p:cViewPr>
  </p:sorterViewPr>
  <p:notesViewPr>
    <p:cSldViewPr>
      <p:cViewPr>
        <p:scale>
          <a:sx n="75" d="100"/>
          <a:sy n="75" d="100"/>
        </p:scale>
        <p:origin x="-780" y="582"/>
      </p:cViewPr>
      <p:guideLst>
        <p:guide orient="horz" pos="3126"/>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17.xml"/><Relationship Id="rId3" Type="http://schemas.openxmlformats.org/officeDocument/2006/relationships/slide" Target="slides/slide5.xml"/><Relationship Id="rId7" Type="http://schemas.openxmlformats.org/officeDocument/2006/relationships/slide" Target="slides/slide10.xml"/><Relationship Id="rId12" Type="http://schemas.openxmlformats.org/officeDocument/2006/relationships/slide" Target="slides/slide16.xml"/><Relationship Id="rId2" Type="http://schemas.openxmlformats.org/officeDocument/2006/relationships/slide" Target="slides/slide4.xml"/><Relationship Id="rId1" Type="http://schemas.openxmlformats.org/officeDocument/2006/relationships/slide" Target="slides/slide2.xml"/><Relationship Id="rId6" Type="http://schemas.openxmlformats.org/officeDocument/2006/relationships/slide" Target="slides/slide8.xml"/><Relationship Id="rId11" Type="http://schemas.openxmlformats.org/officeDocument/2006/relationships/slide" Target="slides/slide15.xml"/><Relationship Id="rId5" Type="http://schemas.openxmlformats.org/officeDocument/2006/relationships/slide" Target="slides/slide7.xml"/><Relationship Id="rId10" Type="http://schemas.openxmlformats.org/officeDocument/2006/relationships/slide" Target="slides/slide14.xml"/><Relationship Id="rId4" Type="http://schemas.openxmlformats.org/officeDocument/2006/relationships/slide" Target="slides/slide6.xml"/><Relationship Id="rId9"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B5FF8A-FA2F-5243-9A22-6E827A9C5CD4}"/>
              </a:ext>
            </a:extLst>
          </p:cNvPr>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atin typeface="Times New Roman" charset="0"/>
              </a:defRPr>
            </a:lvl1pPr>
          </a:lstStyle>
          <a:p>
            <a:pPr>
              <a:defRPr/>
            </a:pPr>
            <a:endParaRPr lang="hu-HU"/>
          </a:p>
        </p:txBody>
      </p:sp>
      <p:sp>
        <p:nvSpPr>
          <p:cNvPr id="3" name="Date Placeholder 2">
            <a:extLst>
              <a:ext uri="{FF2B5EF4-FFF2-40B4-BE49-F238E27FC236}">
                <a16:creationId xmlns:a16="http://schemas.microsoft.com/office/drawing/2014/main" id="{725A34FA-89EF-D145-854C-B472126F034E}"/>
              </a:ext>
            </a:extLst>
          </p:cNvPr>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atin typeface="Times New Roman" charset="0"/>
              </a:defRPr>
            </a:lvl1pPr>
          </a:lstStyle>
          <a:p>
            <a:pPr>
              <a:defRPr/>
            </a:pPr>
            <a:fld id="{9823CFFD-9F6B-D140-9901-343183843C9D}" type="datetimeFigureOut">
              <a:rPr lang="hu-HU"/>
              <a:pPr>
                <a:defRPr/>
              </a:pPr>
              <a:t>2020. 10. 07.</a:t>
            </a:fld>
            <a:endParaRPr lang="hu-HU"/>
          </a:p>
        </p:txBody>
      </p:sp>
      <p:sp>
        <p:nvSpPr>
          <p:cNvPr id="4" name="Footer Placeholder 3">
            <a:extLst>
              <a:ext uri="{FF2B5EF4-FFF2-40B4-BE49-F238E27FC236}">
                <a16:creationId xmlns:a16="http://schemas.microsoft.com/office/drawing/2014/main" id="{552BE779-4822-8542-BC03-A49B20CED5B4}"/>
              </a:ext>
            </a:extLst>
          </p:cNvPr>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atin typeface="Times New Roman" charset="0"/>
              </a:defRPr>
            </a:lvl1pPr>
          </a:lstStyle>
          <a:p>
            <a:pPr>
              <a:defRPr/>
            </a:pPr>
            <a:endParaRPr lang="hu-HU"/>
          </a:p>
        </p:txBody>
      </p:sp>
      <p:sp>
        <p:nvSpPr>
          <p:cNvPr id="5" name="Slide Number Placeholder 4">
            <a:extLst>
              <a:ext uri="{FF2B5EF4-FFF2-40B4-BE49-F238E27FC236}">
                <a16:creationId xmlns:a16="http://schemas.microsoft.com/office/drawing/2014/main" id="{07EB9828-08CC-2044-8FDD-B5238C8ECF6A}"/>
              </a:ext>
            </a:extLst>
          </p:cNvPr>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atin typeface="Times New Roman" charset="0"/>
              </a:defRPr>
            </a:lvl1pPr>
          </a:lstStyle>
          <a:p>
            <a:pPr>
              <a:defRPr/>
            </a:pPr>
            <a:fld id="{64195B9D-8057-824F-BA83-4A5AB832B870}" type="slidenum">
              <a:rPr lang="hu-HU"/>
              <a:pPr>
                <a:defRPr/>
              </a:pPr>
              <a:t>‹#›</a:t>
            </a:fld>
            <a:endParaRPr lang="hu-HU"/>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D0CCE19-C528-5143-B003-D7FBDA5D1D98}"/>
              </a:ext>
            </a:extLst>
          </p:cNvPr>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hu-HU"/>
          </a:p>
        </p:txBody>
      </p:sp>
      <p:sp>
        <p:nvSpPr>
          <p:cNvPr id="7171" name="Rectangle 3">
            <a:extLst>
              <a:ext uri="{FF2B5EF4-FFF2-40B4-BE49-F238E27FC236}">
                <a16:creationId xmlns:a16="http://schemas.microsoft.com/office/drawing/2014/main" id="{6A49A22A-BF8A-484A-996B-B5104676DE71}"/>
              </a:ext>
            </a:extLst>
          </p:cNvPr>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hu-HU"/>
          </a:p>
        </p:txBody>
      </p:sp>
      <p:sp>
        <p:nvSpPr>
          <p:cNvPr id="115716" name="Rectangle 4">
            <a:extLst>
              <a:ext uri="{FF2B5EF4-FFF2-40B4-BE49-F238E27FC236}">
                <a16:creationId xmlns:a16="http://schemas.microsoft.com/office/drawing/2014/main" id="{A544ABE9-4638-0D49-91D5-780D221C6FE4}"/>
              </a:ext>
            </a:extLst>
          </p:cNvPr>
          <p:cNvSpPr>
            <a:spLocks noGrp="1" noRot="1" noChangeAspect="1" noChangeArrowheads="1" noTextEdit="1"/>
          </p:cNvSpPr>
          <p:nvPr>
            <p:ph type="sldImg" idx="2"/>
          </p:nvPr>
        </p:nvSpPr>
        <p:spPr bwMode="auto">
          <a:xfrm>
            <a:off x="269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173EAB0D-7909-2644-90D5-1CED7ACE322D}"/>
              </a:ext>
            </a:extLst>
          </p:cNvPr>
          <p:cNvSpPr>
            <a:spLocks noGrp="1" noChangeArrowheads="1"/>
          </p:cNvSpPr>
          <p:nvPr>
            <p:ph type="body" sz="quarter" idx="3"/>
          </p:nvPr>
        </p:nvSpPr>
        <p:spPr bwMode="auto">
          <a:xfrm>
            <a:off x="889000" y="4714875"/>
            <a:ext cx="48910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a:t>Mintaszöveg szerkesztése </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7174" name="Rectangle 6">
            <a:extLst>
              <a:ext uri="{FF2B5EF4-FFF2-40B4-BE49-F238E27FC236}">
                <a16:creationId xmlns:a16="http://schemas.microsoft.com/office/drawing/2014/main" id="{EEE28E13-0172-DB4A-90B0-A70424105BAE}"/>
              </a:ext>
            </a:extLst>
          </p:cNvPr>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hu-HU"/>
          </a:p>
        </p:txBody>
      </p:sp>
      <p:sp>
        <p:nvSpPr>
          <p:cNvPr id="7175" name="Rectangle 7">
            <a:extLst>
              <a:ext uri="{FF2B5EF4-FFF2-40B4-BE49-F238E27FC236}">
                <a16:creationId xmlns:a16="http://schemas.microsoft.com/office/drawing/2014/main" id="{21B35AF0-C285-D645-86C5-2D3E27A58CD3}"/>
              </a:ext>
            </a:extLst>
          </p:cNvPr>
          <p:cNvSpPr>
            <a:spLocks noGrp="1" noChangeArrowheads="1"/>
          </p:cNvSpPr>
          <p:nvPr>
            <p:ph type="sldNum" sz="quarter" idx="5"/>
          </p:nvPr>
        </p:nvSpPr>
        <p:spPr bwMode="auto">
          <a:xfrm>
            <a:off x="3779838"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fld id="{E72698D6-28B8-2D4C-A1CE-BC9B9EEAB321}" type="slidenum">
              <a:rPr lang="hu-HU"/>
              <a:pPr>
                <a:defRPr/>
              </a:pPr>
              <a:t>‹#›</a:t>
            </a:fld>
            <a:endParaRPr 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5">
            <a:extLst>
              <a:ext uri="{FF2B5EF4-FFF2-40B4-BE49-F238E27FC236}">
                <a16:creationId xmlns:a16="http://schemas.microsoft.com/office/drawing/2014/main" id="{7FBAE239-F32B-654F-A668-E1118DE306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F156E24-9F9D-E24E-9CEA-8C9E2CF23EB2}"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07874" name="Rectangle 2">
            <a:extLst>
              <a:ext uri="{FF2B5EF4-FFF2-40B4-BE49-F238E27FC236}">
                <a16:creationId xmlns:a16="http://schemas.microsoft.com/office/drawing/2014/main" id="{359791E7-5A28-BE42-A338-E3FC137BF448}"/>
              </a:ext>
            </a:extLst>
          </p:cNvPr>
          <p:cNvSpPr>
            <a:spLocks noGrp="1" noRot="1" noChangeAspect="1" noChangeArrowheads="1" noTextEdit="1"/>
          </p:cNvSpPr>
          <p:nvPr>
            <p:ph type="sldImg"/>
          </p:nvPr>
        </p:nvSpPr>
        <p:spPr>
          <a:xfrm>
            <a:off x="26988" y="744538"/>
            <a:ext cx="6616700" cy="3722687"/>
          </a:xfrm>
          <a:ln/>
        </p:spPr>
      </p:sp>
      <p:sp>
        <p:nvSpPr>
          <p:cNvPr id="207875" name="Rectangle 3">
            <a:extLst>
              <a:ext uri="{FF2B5EF4-FFF2-40B4-BE49-F238E27FC236}">
                <a16:creationId xmlns:a16="http://schemas.microsoft.com/office/drawing/2014/main" id="{C10815D8-B71F-624A-8BC0-DB8151D0DC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hu-HU" dirty="0"/>
          </a:p>
        </p:txBody>
      </p:sp>
    </p:spTree>
    <p:extLst>
      <p:ext uri="{BB962C8B-B14F-4D97-AF65-F5344CB8AC3E}">
        <p14:creationId xmlns:p14="http://schemas.microsoft.com/office/powerpoint/2010/main" val="1465444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a:extLst>
              <a:ext uri="{FF2B5EF4-FFF2-40B4-BE49-F238E27FC236}">
                <a16:creationId xmlns:a16="http://schemas.microsoft.com/office/drawing/2014/main" id="{AA30FD21-E4EE-0641-9476-E1F850AE21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9938">
              <a:defRPr sz="2400">
                <a:solidFill>
                  <a:schemeClr val="tx1"/>
                </a:solidFill>
                <a:latin typeface="Times New Roman" panose="02020603050405020304" pitchFamily="18" charset="0"/>
              </a:defRPr>
            </a:lvl1pPr>
            <a:lvl2pPr marL="742950" indent="-285750" defTabSz="769938">
              <a:defRPr sz="2400">
                <a:solidFill>
                  <a:schemeClr val="tx1"/>
                </a:solidFill>
                <a:latin typeface="Times New Roman" panose="02020603050405020304" pitchFamily="18" charset="0"/>
              </a:defRPr>
            </a:lvl2pPr>
            <a:lvl3pPr marL="1143000" indent="-228600" defTabSz="769938">
              <a:defRPr sz="2400">
                <a:solidFill>
                  <a:schemeClr val="tx1"/>
                </a:solidFill>
                <a:latin typeface="Times New Roman" panose="02020603050405020304" pitchFamily="18" charset="0"/>
              </a:defRPr>
            </a:lvl3pPr>
            <a:lvl4pPr marL="1600200" indent="-228600" defTabSz="769938">
              <a:defRPr sz="2400">
                <a:solidFill>
                  <a:schemeClr val="tx1"/>
                </a:solidFill>
                <a:latin typeface="Times New Roman" panose="02020603050405020304" pitchFamily="18" charset="0"/>
              </a:defRPr>
            </a:lvl4pPr>
            <a:lvl5pPr marL="2057400" indent="-228600" defTabSz="769938">
              <a:defRPr sz="2400">
                <a:solidFill>
                  <a:schemeClr val="tx1"/>
                </a:solidFill>
                <a:latin typeface="Times New Roman" panose="02020603050405020304" pitchFamily="18" charset="0"/>
              </a:defRPr>
            </a:lvl5pPr>
            <a:lvl6pPr marL="2514600" indent="-228600" defTabSz="7699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99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99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9938"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769938" rtl="0" eaLnBrk="0" fontAlgn="base" latinLnBrk="0" hangingPunct="0">
              <a:lnSpc>
                <a:spcPct val="100000"/>
              </a:lnSpc>
              <a:spcBef>
                <a:spcPct val="0"/>
              </a:spcBef>
              <a:spcAft>
                <a:spcPct val="0"/>
              </a:spcAft>
              <a:buClrTx/>
              <a:buSzTx/>
              <a:buFontTx/>
              <a:buNone/>
              <a:tabLst/>
              <a:defRPr/>
            </a:pPr>
            <a:fld id="{E1CA8FD1-E7BC-0C4C-88EB-39A9019FFF1F}"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9938" rtl="0" eaLnBrk="0" fontAlgn="base" latinLnBrk="0" hangingPunct="0">
                <a:lnSpc>
                  <a:spcPct val="100000"/>
                </a:lnSpc>
                <a:spcBef>
                  <a:spcPct val="0"/>
                </a:spcBef>
                <a:spcAft>
                  <a:spcPct val="0"/>
                </a:spcAft>
                <a:buClrTx/>
                <a:buSzTx/>
                <a:buFontTx/>
                <a:buNone/>
                <a:tabLst/>
                <a:defRPr/>
              </a:pPr>
              <a:t>10</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1378" name="Rectangle 2">
            <a:extLst>
              <a:ext uri="{FF2B5EF4-FFF2-40B4-BE49-F238E27FC236}">
                <a16:creationId xmlns:a16="http://schemas.microsoft.com/office/drawing/2014/main" id="{E7524A07-CDC9-124D-8BC8-625A12210648}"/>
              </a:ext>
            </a:extLst>
          </p:cNvPr>
          <p:cNvSpPr>
            <a:spLocks noGrp="1" noRot="1" noChangeAspect="1" noChangeArrowheads="1" noTextEdit="1"/>
          </p:cNvSpPr>
          <p:nvPr>
            <p:ph type="sldImg"/>
          </p:nvPr>
        </p:nvSpPr>
        <p:spPr>
          <a:xfrm>
            <a:off x="252413" y="871538"/>
            <a:ext cx="6164262" cy="3468687"/>
          </a:xfrm>
          <a:solidFill>
            <a:srgbClr val="FFFFFF"/>
          </a:solidFill>
          <a:ln/>
        </p:spPr>
      </p:sp>
      <p:sp>
        <p:nvSpPr>
          <p:cNvPr id="101379" name="Rectangle 3">
            <a:extLst>
              <a:ext uri="{FF2B5EF4-FFF2-40B4-BE49-F238E27FC236}">
                <a16:creationId xmlns:a16="http://schemas.microsoft.com/office/drawing/2014/main" id="{C8C3B64A-9059-9845-BA0A-018251E8778D}"/>
              </a:ext>
            </a:extLst>
          </p:cNvPr>
          <p:cNvSpPr>
            <a:spLocks noGrp="1" noChangeArrowheads="1"/>
          </p:cNvSpPr>
          <p:nvPr>
            <p:ph type="body" idx="1"/>
          </p:nvPr>
        </p:nvSpPr>
        <p:spPr>
          <a:xfrm>
            <a:off x="890588" y="4718050"/>
            <a:ext cx="4887912" cy="4176713"/>
          </a:xfrm>
          <a:solidFill>
            <a:srgbClr val="FFFFFF"/>
          </a:solidFill>
          <a:ln>
            <a:solidFill>
              <a:srgbClr val="000000"/>
            </a:solidFill>
          </a:ln>
        </p:spPr>
        <p:txBody>
          <a:bodyPr lIns="91168" tIns="45585" rIns="91168" bIns="45585"/>
          <a:lstStyle/>
          <a:p>
            <a:endParaRPr lang="de-DE" altLang="hu-HU" dirty="0"/>
          </a:p>
        </p:txBody>
      </p:sp>
    </p:spTree>
    <p:extLst>
      <p:ext uri="{BB962C8B-B14F-4D97-AF65-F5344CB8AC3E}">
        <p14:creationId xmlns:p14="http://schemas.microsoft.com/office/powerpoint/2010/main" val="4239137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5">
            <a:extLst>
              <a:ext uri="{FF2B5EF4-FFF2-40B4-BE49-F238E27FC236}">
                <a16:creationId xmlns:a16="http://schemas.microsoft.com/office/drawing/2014/main" id="{09C0DAD7-2E33-444C-B1A3-BD22841614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anose="02020603050405020304" pitchFamily="18" charset="0"/>
              </a:defRPr>
            </a:lvl1pPr>
            <a:lvl2pPr marL="742950" indent="-285750" defTabSz="762000">
              <a:spcBef>
                <a:spcPct val="30000"/>
              </a:spcBef>
              <a:defRPr sz="1200">
                <a:solidFill>
                  <a:schemeClr val="tx1"/>
                </a:solidFill>
                <a:latin typeface="Times New Roman" panose="02020603050405020304" pitchFamily="18" charset="0"/>
              </a:defRPr>
            </a:lvl2pPr>
            <a:lvl3pPr marL="1143000" indent="-228600" defTabSz="762000">
              <a:spcBef>
                <a:spcPct val="30000"/>
              </a:spcBef>
              <a:defRPr sz="1200">
                <a:solidFill>
                  <a:schemeClr val="tx1"/>
                </a:solidFill>
                <a:latin typeface="Times New Roman" panose="02020603050405020304" pitchFamily="18" charset="0"/>
              </a:defRPr>
            </a:lvl3pPr>
            <a:lvl4pPr marL="1600200" indent="-228600" defTabSz="762000">
              <a:spcBef>
                <a:spcPct val="30000"/>
              </a:spcBef>
              <a:defRPr sz="1200">
                <a:solidFill>
                  <a:schemeClr val="tx1"/>
                </a:solidFill>
                <a:latin typeface="Times New Roman" panose="02020603050405020304" pitchFamily="18" charset="0"/>
              </a:defRPr>
            </a:lvl4pPr>
            <a:lvl5pPr marL="2057400" indent="-228600" defTabSz="762000">
              <a:spcBef>
                <a:spcPct val="30000"/>
              </a:spcBef>
              <a:defRPr sz="1200">
                <a:solidFill>
                  <a:schemeClr val="tx1"/>
                </a:solidFill>
                <a:latin typeface="Times New Roman" panose="02020603050405020304" pitchFamily="18" charset="0"/>
              </a:defRPr>
            </a:lvl5pPr>
            <a:lvl6pPr marL="2514600" indent="-228600" defTabSz="7620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7620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7620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7620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762000" rtl="0" eaLnBrk="0" fontAlgn="base" latinLnBrk="0" hangingPunct="0">
              <a:lnSpc>
                <a:spcPct val="100000"/>
              </a:lnSpc>
              <a:spcBef>
                <a:spcPct val="0"/>
              </a:spcBef>
              <a:spcAft>
                <a:spcPct val="0"/>
              </a:spcAft>
              <a:buClrTx/>
              <a:buSzTx/>
              <a:buFontTx/>
              <a:buNone/>
              <a:tabLst/>
              <a:defRPr/>
            </a:pPr>
            <a:fld id="{751B1902-0A00-AB41-951A-DBC60ECF356E}" type="slidenum">
              <a:rPr kumimoji="0" lang="hu-HU" altLang="hu-HU" sz="10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2000" rtl="0" eaLnBrk="0" fontAlgn="base" latinLnBrk="0" hangingPunct="0">
                <a:lnSpc>
                  <a:spcPct val="100000"/>
                </a:lnSpc>
                <a:spcBef>
                  <a:spcPct val="0"/>
                </a:spcBef>
                <a:spcAft>
                  <a:spcPct val="0"/>
                </a:spcAft>
                <a:buClrTx/>
                <a:buSzTx/>
                <a:buFontTx/>
                <a:buNone/>
                <a:tabLst/>
                <a:defRPr/>
              </a:pPr>
              <a:t>11</a:t>
            </a:fld>
            <a:endParaRPr kumimoji="0" lang="hu-HU" altLang="hu-HU" sz="10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26978" name="Rectangle 2">
            <a:extLst>
              <a:ext uri="{FF2B5EF4-FFF2-40B4-BE49-F238E27FC236}">
                <a16:creationId xmlns:a16="http://schemas.microsoft.com/office/drawing/2014/main" id="{610C6BA7-296B-5343-999A-509DCDC1803F}"/>
              </a:ext>
            </a:extLst>
          </p:cNvPr>
          <p:cNvSpPr>
            <a:spLocks noGrp="1" noRot="1" noChangeAspect="1" noChangeArrowheads="1" noTextEdit="1"/>
          </p:cNvSpPr>
          <p:nvPr>
            <p:ph type="sldImg"/>
          </p:nvPr>
        </p:nvSpPr>
        <p:spPr>
          <a:xfrm>
            <a:off x="66675" y="731838"/>
            <a:ext cx="6507163" cy="3660775"/>
          </a:xfrm>
          <a:solidFill>
            <a:srgbClr val="FFFFFF"/>
          </a:solidFill>
          <a:ln/>
        </p:spPr>
      </p:sp>
      <p:sp>
        <p:nvSpPr>
          <p:cNvPr id="126979" name="Rectangle 3">
            <a:extLst>
              <a:ext uri="{FF2B5EF4-FFF2-40B4-BE49-F238E27FC236}">
                <a16:creationId xmlns:a16="http://schemas.microsoft.com/office/drawing/2014/main" id="{8D568C78-3135-A641-B8F0-7A24988EDC72}"/>
              </a:ext>
            </a:extLst>
          </p:cNvPr>
          <p:cNvSpPr>
            <a:spLocks noGrp="1" noChangeArrowheads="1"/>
          </p:cNvSpPr>
          <p:nvPr>
            <p:ph type="body" idx="1"/>
          </p:nvPr>
        </p:nvSpPr>
        <p:spPr>
          <a:xfrm>
            <a:off x="885825" y="4635500"/>
            <a:ext cx="4867275" cy="4392613"/>
          </a:xfrm>
          <a:solidFill>
            <a:srgbClr val="FFFFFF"/>
          </a:solidFill>
          <a:ln>
            <a:solidFill>
              <a:srgbClr val="000000"/>
            </a:solidFill>
          </a:ln>
        </p:spPr>
        <p:txBody>
          <a:bodyPr/>
          <a:lstStyle/>
          <a:p>
            <a:endParaRPr lang="en-GB" altLang="hu-HU"/>
          </a:p>
        </p:txBody>
      </p:sp>
    </p:spTree>
    <p:extLst>
      <p:ext uri="{BB962C8B-B14F-4D97-AF65-F5344CB8AC3E}">
        <p14:creationId xmlns:p14="http://schemas.microsoft.com/office/powerpoint/2010/main" val="781604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a:extLst>
              <a:ext uri="{FF2B5EF4-FFF2-40B4-BE49-F238E27FC236}">
                <a16:creationId xmlns:a16="http://schemas.microsoft.com/office/drawing/2014/main" id="{AA30FD21-E4EE-0641-9476-E1F850AE21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9938">
              <a:defRPr sz="2400">
                <a:solidFill>
                  <a:schemeClr val="tx1"/>
                </a:solidFill>
                <a:latin typeface="Times New Roman" panose="02020603050405020304" pitchFamily="18" charset="0"/>
              </a:defRPr>
            </a:lvl1pPr>
            <a:lvl2pPr marL="742950" indent="-285750" defTabSz="769938">
              <a:defRPr sz="2400">
                <a:solidFill>
                  <a:schemeClr val="tx1"/>
                </a:solidFill>
                <a:latin typeface="Times New Roman" panose="02020603050405020304" pitchFamily="18" charset="0"/>
              </a:defRPr>
            </a:lvl2pPr>
            <a:lvl3pPr marL="1143000" indent="-228600" defTabSz="769938">
              <a:defRPr sz="2400">
                <a:solidFill>
                  <a:schemeClr val="tx1"/>
                </a:solidFill>
                <a:latin typeface="Times New Roman" panose="02020603050405020304" pitchFamily="18" charset="0"/>
              </a:defRPr>
            </a:lvl3pPr>
            <a:lvl4pPr marL="1600200" indent="-228600" defTabSz="769938">
              <a:defRPr sz="2400">
                <a:solidFill>
                  <a:schemeClr val="tx1"/>
                </a:solidFill>
                <a:latin typeface="Times New Roman" panose="02020603050405020304" pitchFamily="18" charset="0"/>
              </a:defRPr>
            </a:lvl4pPr>
            <a:lvl5pPr marL="2057400" indent="-228600" defTabSz="769938">
              <a:defRPr sz="2400">
                <a:solidFill>
                  <a:schemeClr val="tx1"/>
                </a:solidFill>
                <a:latin typeface="Times New Roman" panose="02020603050405020304" pitchFamily="18" charset="0"/>
              </a:defRPr>
            </a:lvl5pPr>
            <a:lvl6pPr marL="2514600" indent="-228600" defTabSz="7699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99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99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9938"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769938" rtl="0" eaLnBrk="0" fontAlgn="base" latinLnBrk="0" hangingPunct="0">
              <a:lnSpc>
                <a:spcPct val="100000"/>
              </a:lnSpc>
              <a:spcBef>
                <a:spcPct val="0"/>
              </a:spcBef>
              <a:spcAft>
                <a:spcPct val="0"/>
              </a:spcAft>
              <a:buClrTx/>
              <a:buSzTx/>
              <a:buFontTx/>
              <a:buNone/>
              <a:tabLst/>
              <a:defRPr/>
            </a:pPr>
            <a:fld id="{E1CA8FD1-E7BC-0C4C-88EB-39A9019FFF1F}"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9938" rtl="0" eaLnBrk="0" fontAlgn="base" latinLnBrk="0" hangingPunct="0">
                <a:lnSpc>
                  <a:spcPct val="100000"/>
                </a:lnSpc>
                <a:spcBef>
                  <a:spcPct val="0"/>
                </a:spcBef>
                <a:spcAft>
                  <a:spcPct val="0"/>
                </a:spcAft>
                <a:buClrTx/>
                <a:buSzTx/>
                <a:buFontTx/>
                <a:buNone/>
                <a:tabLst/>
                <a:defRPr/>
              </a:pPr>
              <a:t>12</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1378" name="Rectangle 2">
            <a:extLst>
              <a:ext uri="{FF2B5EF4-FFF2-40B4-BE49-F238E27FC236}">
                <a16:creationId xmlns:a16="http://schemas.microsoft.com/office/drawing/2014/main" id="{E7524A07-CDC9-124D-8BC8-625A12210648}"/>
              </a:ext>
            </a:extLst>
          </p:cNvPr>
          <p:cNvSpPr>
            <a:spLocks noGrp="1" noRot="1" noChangeAspect="1" noChangeArrowheads="1" noTextEdit="1"/>
          </p:cNvSpPr>
          <p:nvPr>
            <p:ph type="sldImg"/>
          </p:nvPr>
        </p:nvSpPr>
        <p:spPr>
          <a:xfrm>
            <a:off x="252413" y="871538"/>
            <a:ext cx="6164262" cy="3468687"/>
          </a:xfrm>
          <a:solidFill>
            <a:srgbClr val="FFFFFF"/>
          </a:solidFill>
          <a:ln/>
        </p:spPr>
      </p:sp>
      <p:sp>
        <p:nvSpPr>
          <p:cNvPr id="101379" name="Rectangle 3">
            <a:extLst>
              <a:ext uri="{FF2B5EF4-FFF2-40B4-BE49-F238E27FC236}">
                <a16:creationId xmlns:a16="http://schemas.microsoft.com/office/drawing/2014/main" id="{C8C3B64A-9059-9845-BA0A-018251E8778D}"/>
              </a:ext>
            </a:extLst>
          </p:cNvPr>
          <p:cNvSpPr>
            <a:spLocks noGrp="1" noChangeArrowheads="1"/>
          </p:cNvSpPr>
          <p:nvPr>
            <p:ph type="body" idx="1"/>
          </p:nvPr>
        </p:nvSpPr>
        <p:spPr>
          <a:xfrm>
            <a:off x="890588" y="4718050"/>
            <a:ext cx="4887912" cy="4176713"/>
          </a:xfrm>
          <a:solidFill>
            <a:srgbClr val="FFFFFF"/>
          </a:solidFill>
          <a:ln>
            <a:solidFill>
              <a:srgbClr val="000000"/>
            </a:solidFill>
          </a:ln>
        </p:spPr>
        <p:txBody>
          <a:bodyPr lIns="91168" tIns="45585" rIns="91168" bIns="45585"/>
          <a:lstStyle/>
          <a:p>
            <a:endParaRPr lang="de-DE" altLang="hu-HU" dirty="0"/>
          </a:p>
        </p:txBody>
      </p:sp>
    </p:spTree>
    <p:extLst>
      <p:ext uri="{BB962C8B-B14F-4D97-AF65-F5344CB8AC3E}">
        <p14:creationId xmlns:p14="http://schemas.microsoft.com/office/powerpoint/2010/main" val="786573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a:extLst>
              <a:ext uri="{FF2B5EF4-FFF2-40B4-BE49-F238E27FC236}">
                <a16:creationId xmlns:a16="http://schemas.microsoft.com/office/drawing/2014/main" id="{AA30FD21-E4EE-0641-9476-E1F850AE21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9938">
              <a:defRPr sz="2400">
                <a:solidFill>
                  <a:schemeClr val="tx1"/>
                </a:solidFill>
                <a:latin typeface="Times New Roman" panose="02020603050405020304" pitchFamily="18" charset="0"/>
              </a:defRPr>
            </a:lvl1pPr>
            <a:lvl2pPr marL="742950" indent="-285750" defTabSz="769938">
              <a:defRPr sz="2400">
                <a:solidFill>
                  <a:schemeClr val="tx1"/>
                </a:solidFill>
                <a:latin typeface="Times New Roman" panose="02020603050405020304" pitchFamily="18" charset="0"/>
              </a:defRPr>
            </a:lvl2pPr>
            <a:lvl3pPr marL="1143000" indent="-228600" defTabSz="769938">
              <a:defRPr sz="2400">
                <a:solidFill>
                  <a:schemeClr val="tx1"/>
                </a:solidFill>
                <a:latin typeface="Times New Roman" panose="02020603050405020304" pitchFamily="18" charset="0"/>
              </a:defRPr>
            </a:lvl3pPr>
            <a:lvl4pPr marL="1600200" indent="-228600" defTabSz="769938">
              <a:defRPr sz="2400">
                <a:solidFill>
                  <a:schemeClr val="tx1"/>
                </a:solidFill>
                <a:latin typeface="Times New Roman" panose="02020603050405020304" pitchFamily="18" charset="0"/>
              </a:defRPr>
            </a:lvl4pPr>
            <a:lvl5pPr marL="2057400" indent="-228600" defTabSz="769938">
              <a:defRPr sz="2400">
                <a:solidFill>
                  <a:schemeClr val="tx1"/>
                </a:solidFill>
                <a:latin typeface="Times New Roman" panose="02020603050405020304" pitchFamily="18" charset="0"/>
              </a:defRPr>
            </a:lvl5pPr>
            <a:lvl6pPr marL="2514600" indent="-228600" defTabSz="7699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99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99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9938"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769938" rtl="0" eaLnBrk="0" fontAlgn="base" latinLnBrk="0" hangingPunct="0">
              <a:lnSpc>
                <a:spcPct val="100000"/>
              </a:lnSpc>
              <a:spcBef>
                <a:spcPct val="0"/>
              </a:spcBef>
              <a:spcAft>
                <a:spcPct val="0"/>
              </a:spcAft>
              <a:buClrTx/>
              <a:buSzTx/>
              <a:buFontTx/>
              <a:buNone/>
              <a:tabLst/>
              <a:defRPr/>
            </a:pPr>
            <a:fld id="{E1CA8FD1-E7BC-0C4C-88EB-39A9019FFF1F}"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9938" rtl="0" eaLnBrk="0" fontAlgn="base" latinLnBrk="0" hangingPunct="0">
                <a:lnSpc>
                  <a:spcPct val="100000"/>
                </a:lnSpc>
                <a:spcBef>
                  <a:spcPct val="0"/>
                </a:spcBef>
                <a:spcAft>
                  <a:spcPct val="0"/>
                </a:spcAft>
                <a:buClrTx/>
                <a:buSzTx/>
                <a:buFontTx/>
                <a:buNone/>
                <a:tabLst/>
                <a:defRPr/>
              </a:pPr>
              <a:t>13</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1378" name="Rectangle 2">
            <a:extLst>
              <a:ext uri="{FF2B5EF4-FFF2-40B4-BE49-F238E27FC236}">
                <a16:creationId xmlns:a16="http://schemas.microsoft.com/office/drawing/2014/main" id="{E7524A07-CDC9-124D-8BC8-625A12210648}"/>
              </a:ext>
            </a:extLst>
          </p:cNvPr>
          <p:cNvSpPr>
            <a:spLocks noGrp="1" noRot="1" noChangeAspect="1" noChangeArrowheads="1" noTextEdit="1"/>
          </p:cNvSpPr>
          <p:nvPr>
            <p:ph type="sldImg"/>
          </p:nvPr>
        </p:nvSpPr>
        <p:spPr>
          <a:xfrm>
            <a:off x="252413" y="871538"/>
            <a:ext cx="6164262" cy="3468687"/>
          </a:xfrm>
          <a:solidFill>
            <a:srgbClr val="FFFFFF"/>
          </a:solidFill>
          <a:ln/>
        </p:spPr>
      </p:sp>
      <p:sp>
        <p:nvSpPr>
          <p:cNvPr id="101379" name="Rectangle 3">
            <a:extLst>
              <a:ext uri="{FF2B5EF4-FFF2-40B4-BE49-F238E27FC236}">
                <a16:creationId xmlns:a16="http://schemas.microsoft.com/office/drawing/2014/main" id="{C8C3B64A-9059-9845-BA0A-018251E8778D}"/>
              </a:ext>
            </a:extLst>
          </p:cNvPr>
          <p:cNvSpPr>
            <a:spLocks noGrp="1" noChangeArrowheads="1"/>
          </p:cNvSpPr>
          <p:nvPr>
            <p:ph type="body" idx="1"/>
          </p:nvPr>
        </p:nvSpPr>
        <p:spPr>
          <a:xfrm>
            <a:off x="890588" y="4718050"/>
            <a:ext cx="4887912" cy="4176713"/>
          </a:xfrm>
          <a:solidFill>
            <a:srgbClr val="FFFFFF"/>
          </a:solidFill>
          <a:ln>
            <a:solidFill>
              <a:srgbClr val="000000"/>
            </a:solidFill>
          </a:ln>
        </p:spPr>
        <p:txBody>
          <a:bodyPr lIns="91168" tIns="45585" rIns="91168" bIns="45585"/>
          <a:lstStyle/>
          <a:p>
            <a:endParaRPr lang="de-DE" altLang="hu-HU" dirty="0"/>
          </a:p>
        </p:txBody>
      </p:sp>
    </p:spTree>
    <p:extLst>
      <p:ext uri="{BB962C8B-B14F-4D97-AF65-F5344CB8AC3E}">
        <p14:creationId xmlns:p14="http://schemas.microsoft.com/office/powerpoint/2010/main" val="1892329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a:extLst>
              <a:ext uri="{FF2B5EF4-FFF2-40B4-BE49-F238E27FC236}">
                <a16:creationId xmlns:a16="http://schemas.microsoft.com/office/drawing/2014/main" id="{AA30FD21-E4EE-0641-9476-E1F850AE21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9938">
              <a:defRPr sz="2400">
                <a:solidFill>
                  <a:schemeClr val="tx1"/>
                </a:solidFill>
                <a:latin typeface="Times New Roman" panose="02020603050405020304" pitchFamily="18" charset="0"/>
              </a:defRPr>
            </a:lvl1pPr>
            <a:lvl2pPr marL="742950" indent="-285750" defTabSz="769938">
              <a:defRPr sz="2400">
                <a:solidFill>
                  <a:schemeClr val="tx1"/>
                </a:solidFill>
                <a:latin typeface="Times New Roman" panose="02020603050405020304" pitchFamily="18" charset="0"/>
              </a:defRPr>
            </a:lvl2pPr>
            <a:lvl3pPr marL="1143000" indent="-228600" defTabSz="769938">
              <a:defRPr sz="2400">
                <a:solidFill>
                  <a:schemeClr val="tx1"/>
                </a:solidFill>
                <a:latin typeface="Times New Roman" panose="02020603050405020304" pitchFamily="18" charset="0"/>
              </a:defRPr>
            </a:lvl3pPr>
            <a:lvl4pPr marL="1600200" indent="-228600" defTabSz="769938">
              <a:defRPr sz="2400">
                <a:solidFill>
                  <a:schemeClr val="tx1"/>
                </a:solidFill>
                <a:latin typeface="Times New Roman" panose="02020603050405020304" pitchFamily="18" charset="0"/>
              </a:defRPr>
            </a:lvl4pPr>
            <a:lvl5pPr marL="2057400" indent="-228600" defTabSz="769938">
              <a:defRPr sz="2400">
                <a:solidFill>
                  <a:schemeClr val="tx1"/>
                </a:solidFill>
                <a:latin typeface="Times New Roman" panose="02020603050405020304" pitchFamily="18" charset="0"/>
              </a:defRPr>
            </a:lvl5pPr>
            <a:lvl6pPr marL="2514600" indent="-228600" defTabSz="7699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99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99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9938"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769938" rtl="0" eaLnBrk="0" fontAlgn="base" latinLnBrk="0" hangingPunct="0">
              <a:lnSpc>
                <a:spcPct val="100000"/>
              </a:lnSpc>
              <a:spcBef>
                <a:spcPct val="0"/>
              </a:spcBef>
              <a:spcAft>
                <a:spcPct val="0"/>
              </a:spcAft>
              <a:buClrTx/>
              <a:buSzTx/>
              <a:buFontTx/>
              <a:buNone/>
              <a:tabLst/>
              <a:defRPr/>
            </a:pPr>
            <a:fld id="{E1CA8FD1-E7BC-0C4C-88EB-39A9019FFF1F}"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9938" rtl="0" eaLnBrk="0" fontAlgn="base" latinLnBrk="0" hangingPunct="0">
                <a:lnSpc>
                  <a:spcPct val="100000"/>
                </a:lnSpc>
                <a:spcBef>
                  <a:spcPct val="0"/>
                </a:spcBef>
                <a:spcAft>
                  <a:spcPct val="0"/>
                </a:spcAft>
                <a:buClrTx/>
                <a:buSzTx/>
                <a:buFontTx/>
                <a:buNone/>
                <a:tabLst/>
                <a:defRPr/>
              </a:pPr>
              <a:t>14</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1378" name="Rectangle 2">
            <a:extLst>
              <a:ext uri="{FF2B5EF4-FFF2-40B4-BE49-F238E27FC236}">
                <a16:creationId xmlns:a16="http://schemas.microsoft.com/office/drawing/2014/main" id="{E7524A07-CDC9-124D-8BC8-625A12210648}"/>
              </a:ext>
            </a:extLst>
          </p:cNvPr>
          <p:cNvSpPr>
            <a:spLocks noGrp="1" noRot="1" noChangeAspect="1" noChangeArrowheads="1" noTextEdit="1"/>
          </p:cNvSpPr>
          <p:nvPr>
            <p:ph type="sldImg"/>
          </p:nvPr>
        </p:nvSpPr>
        <p:spPr>
          <a:xfrm>
            <a:off x="252413" y="871538"/>
            <a:ext cx="6164262" cy="3468687"/>
          </a:xfrm>
          <a:solidFill>
            <a:srgbClr val="FFFFFF"/>
          </a:solidFill>
          <a:ln/>
        </p:spPr>
      </p:sp>
      <p:sp>
        <p:nvSpPr>
          <p:cNvPr id="101379" name="Rectangle 3">
            <a:extLst>
              <a:ext uri="{FF2B5EF4-FFF2-40B4-BE49-F238E27FC236}">
                <a16:creationId xmlns:a16="http://schemas.microsoft.com/office/drawing/2014/main" id="{C8C3B64A-9059-9845-BA0A-018251E8778D}"/>
              </a:ext>
            </a:extLst>
          </p:cNvPr>
          <p:cNvSpPr>
            <a:spLocks noGrp="1" noChangeArrowheads="1"/>
          </p:cNvSpPr>
          <p:nvPr>
            <p:ph type="body" idx="1"/>
          </p:nvPr>
        </p:nvSpPr>
        <p:spPr>
          <a:xfrm>
            <a:off x="890588" y="4718050"/>
            <a:ext cx="4887912" cy="4176713"/>
          </a:xfrm>
          <a:solidFill>
            <a:srgbClr val="FFFFFF"/>
          </a:solidFill>
          <a:ln>
            <a:solidFill>
              <a:srgbClr val="000000"/>
            </a:solidFill>
          </a:ln>
        </p:spPr>
        <p:txBody>
          <a:bodyPr lIns="91168" tIns="45585" rIns="91168" bIns="45585"/>
          <a:lstStyle/>
          <a:p>
            <a:endParaRPr lang="de-DE" altLang="hu-HU" dirty="0"/>
          </a:p>
        </p:txBody>
      </p:sp>
    </p:spTree>
    <p:extLst>
      <p:ext uri="{BB962C8B-B14F-4D97-AF65-F5344CB8AC3E}">
        <p14:creationId xmlns:p14="http://schemas.microsoft.com/office/powerpoint/2010/main" val="1885240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a:extLst>
              <a:ext uri="{FF2B5EF4-FFF2-40B4-BE49-F238E27FC236}">
                <a16:creationId xmlns:a16="http://schemas.microsoft.com/office/drawing/2014/main" id="{AA30FD21-E4EE-0641-9476-E1F850AE21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9938">
              <a:defRPr sz="2400">
                <a:solidFill>
                  <a:schemeClr val="tx1"/>
                </a:solidFill>
                <a:latin typeface="Times New Roman" panose="02020603050405020304" pitchFamily="18" charset="0"/>
              </a:defRPr>
            </a:lvl1pPr>
            <a:lvl2pPr marL="742950" indent="-285750" defTabSz="769938">
              <a:defRPr sz="2400">
                <a:solidFill>
                  <a:schemeClr val="tx1"/>
                </a:solidFill>
                <a:latin typeface="Times New Roman" panose="02020603050405020304" pitchFamily="18" charset="0"/>
              </a:defRPr>
            </a:lvl2pPr>
            <a:lvl3pPr marL="1143000" indent="-228600" defTabSz="769938">
              <a:defRPr sz="2400">
                <a:solidFill>
                  <a:schemeClr val="tx1"/>
                </a:solidFill>
                <a:latin typeface="Times New Roman" panose="02020603050405020304" pitchFamily="18" charset="0"/>
              </a:defRPr>
            </a:lvl3pPr>
            <a:lvl4pPr marL="1600200" indent="-228600" defTabSz="769938">
              <a:defRPr sz="2400">
                <a:solidFill>
                  <a:schemeClr val="tx1"/>
                </a:solidFill>
                <a:latin typeface="Times New Roman" panose="02020603050405020304" pitchFamily="18" charset="0"/>
              </a:defRPr>
            </a:lvl4pPr>
            <a:lvl5pPr marL="2057400" indent="-228600" defTabSz="769938">
              <a:defRPr sz="2400">
                <a:solidFill>
                  <a:schemeClr val="tx1"/>
                </a:solidFill>
                <a:latin typeface="Times New Roman" panose="02020603050405020304" pitchFamily="18" charset="0"/>
              </a:defRPr>
            </a:lvl5pPr>
            <a:lvl6pPr marL="2514600" indent="-228600" defTabSz="7699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99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99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9938"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769938" rtl="0" eaLnBrk="0" fontAlgn="base" latinLnBrk="0" hangingPunct="0">
              <a:lnSpc>
                <a:spcPct val="100000"/>
              </a:lnSpc>
              <a:spcBef>
                <a:spcPct val="0"/>
              </a:spcBef>
              <a:spcAft>
                <a:spcPct val="0"/>
              </a:spcAft>
              <a:buClrTx/>
              <a:buSzTx/>
              <a:buFontTx/>
              <a:buNone/>
              <a:tabLst/>
              <a:defRPr/>
            </a:pPr>
            <a:fld id="{E1CA8FD1-E7BC-0C4C-88EB-39A9019FFF1F}"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9938" rtl="0" eaLnBrk="0" fontAlgn="base" latinLnBrk="0" hangingPunct="0">
                <a:lnSpc>
                  <a:spcPct val="100000"/>
                </a:lnSpc>
                <a:spcBef>
                  <a:spcPct val="0"/>
                </a:spcBef>
                <a:spcAft>
                  <a:spcPct val="0"/>
                </a:spcAft>
                <a:buClrTx/>
                <a:buSzTx/>
                <a:buFontTx/>
                <a:buNone/>
                <a:tabLst/>
                <a:defRPr/>
              </a:pPr>
              <a:t>15</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1378" name="Rectangle 2">
            <a:extLst>
              <a:ext uri="{FF2B5EF4-FFF2-40B4-BE49-F238E27FC236}">
                <a16:creationId xmlns:a16="http://schemas.microsoft.com/office/drawing/2014/main" id="{E7524A07-CDC9-124D-8BC8-625A12210648}"/>
              </a:ext>
            </a:extLst>
          </p:cNvPr>
          <p:cNvSpPr>
            <a:spLocks noGrp="1" noRot="1" noChangeAspect="1" noChangeArrowheads="1" noTextEdit="1"/>
          </p:cNvSpPr>
          <p:nvPr>
            <p:ph type="sldImg"/>
          </p:nvPr>
        </p:nvSpPr>
        <p:spPr>
          <a:xfrm>
            <a:off x="252413" y="871538"/>
            <a:ext cx="6164262" cy="3468687"/>
          </a:xfrm>
          <a:solidFill>
            <a:srgbClr val="FFFFFF"/>
          </a:solidFill>
          <a:ln/>
        </p:spPr>
      </p:sp>
      <p:sp>
        <p:nvSpPr>
          <p:cNvPr id="101379" name="Rectangle 3">
            <a:extLst>
              <a:ext uri="{FF2B5EF4-FFF2-40B4-BE49-F238E27FC236}">
                <a16:creationId xmlns:a16="http://schemas.microsoft.com/office/drawing/2014/main" id="{C8C3B64A-9059-9845-BA0A-018251E8778D}"/>
              </a:ext>
            </a:extLst>
          </p:cNvPr>
          <p:cNvSpPr>
            <a:spLocks noGrp="1" noChangeArrowheads="1"/>
          </p:cNvSpPr>
          <p:nvPr>
            <p:ph type="body" idx="1"/>
          </p:nvPr>
        </p:nvSpPr>
        <p:spPr>
          <a:xfrm>
            <a:off x="890588" y="4718050"/>
            <a:ext cx="4887912" cy="4176713"/>
          </a:xfrm>
          <a:solidFill>
            <a:srgbClr val="FFFFFF"/>
          </a:solidFill>
          <a:ln>
            <a:solidFill>
              <a:srgbClr val="000000"/>
            </a:solidFill>
          </a:ln>
        </p:spPr>
        <p:txBody>
          <a:bodyPr lIns="91168" tIns="45585" rIns="91168" bIns="45585"/>
          <a:lstStyle/>
          <a:p>
            <a:endParaRPr lang="de-DE" altLang="hu-HU" dirty="0"/>
          </a:p>
        </p:txBody>
      </p:sp>
    </p:spTree>
    <p:extLst>
      <p:ext uri="{BB962C8B-B14F-4D97-AF65-F5344CB8AC3E}">
        <p14:creationId xmlns:p14="http://schemas.microsoft.com/office/powerpoint/2010/main" val="45252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a:extLst>
              <a:ext uri="{FF2B5EF4-FFF2-40B4-BE49-F238E27FC236}">
                <a16:creationId xmlns:a16="http://schemas.microsoft.com/office/drawing/2014/main" id="{AA30FD21-E4EE-0641-9476-E1F850AE21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9938">
              <a:defRPr sz="2400">
                <a:solidFill>
                  <a:schemeClr val="tx1"/>
                </a:solidFill>
                <a:latin typeface="Times New Roman" panose="02020603050405020304" pitchFamily="18" charset="0"/>
              </a:defRPr>
            </a:lvl1pPr>
            <a:lvl2pPr marL="742950" indent="-285750" defTabSz="769938">
              <a:defRPr sz="2400">
                <a:solidFill>
                  <a:schemeClr val="tx1"/>
                </a:solidFill>
                <a:latin typeface="Times New Roman" panose="02020603050405020304" pitchFamily="18" charset="0"/>
              </a:defRPr>
            </a:lvl2pPr>
            <a:lvl3pPr marL="1143000" indent="-228600" defTabSz="769938">
              <a:defRPr sz="2400">
                <a:solidFill>
                  <a:schemeClr val="tx1"/>
                </a:solidFill>
                <a:latin typeface="Times New Roman" panose="02020603050405020304" pitchFamily="18" charset="0"/>
              </a:defRPr>
            </a:lvl3pPr>
            <a:lvl4pPr marL="1600200" indent="-228600" defTabSz="769938">
              <a:defRPr sz="2400">
                <a:solidFill>
                  <a:schemeClr val="tx1"/>
                </a:solidFill>
                <a:latin typeface="Times New Roman" panose="02020603050405020304" pitchFamily="18" charset="0"/>
              </a:defRPr>
            </a:lvl4pPr>
            <a:lvl5pPr marL="2057400" indent="-228600" defTabSz="769938">
              <a:defRPr sz="2400">
                <a:solidFill>
                  <a:schemeClr val="tx1"/>
                </a:solidFill>
                <a:latin typeface="Times New Roman" panose="02020603050405020304" pitchFamily="18" charset="0"/>
              </a:defRPr>
            </a:lvl5pPr>
            <a:lvl6pPr marL="2514600" indent="-228600" defTabSz="7699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99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99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9938"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769938" rtl="0" eaLnBrk="0" fontAlgn="base" latinLnBrk="0" hangingPunct="0">
              <a:lnSpc>
                <a:spcPct val="100000"/>
              </a:lnSpc>
              <a:spcBef>
                <a:spcPct val="0"/>
              </a:spcBef>
              <a:spcAft>
                <a:spcPct val="0"/>
              </a:spcAft>
              <a:buClrTx/>
              <a:buSzTx/>
              <a:buFontTx/>
              <a:buNone/>
              <a:tabLst/>
              <a:defRPr/>
            </a:pPr>
            <a:fld id="{E1CA8FD1-E7BC-0C4C-88EB-39A9019FFF1F}"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9938" rtl="0" eaLnBrk="0" fontAlgn="base" latinLnBrk="0" hangingPunct="0">
                <a:lnSpc>
                  <a:spcPct val="100000"/>
                </a:lnSpc>
                <a:spcBef>
                  <a:spcPct val="0"/>
                </a:spcBef>
                <a:spcAft>
                  <a:spcPct val="0"/>
                </a:spcAft>
                <a:buClrTx/>
                <a:buSzTx/>
                <a:buFontTx/>
                <a:buNone/>
                <a:tabLst/>
                <a:defRPr/>
              </a:pPr>
              <a:t>16</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1378" name="Rectangle 2">
            <a:extLst>
              <a:ext uri="{FF2B5EF4-FFF2-40B4-BE49-F238E27FC236}">
                <a16:creationId xmlns:a16="http://schemas.microsoft.com/office/drawing/2014/main" id="{E7524A07-CDC9-124D-8BC8-625A12210648}"/>
              </a:ext>
            </a:extLst>
          </p:cNvPr>
          <p:cNvSpPr>
            <a:spLocks noGrp="1" noRot="1" noChangeAspect="1" noChangeArrowheads="1" noTextEdit="1"/>
          </p:cNvSpPr>
          <p:nvPr>
            <p:ph type="sldImg"/>
          </p:nvPr>
        </p:nvSpPr>
        <p:spPr>
          <a:xfrm>
            <a:off x="252413" y="871538"/>
            <a:ext cx="6164262" cy="3468687"/>
          </a:xfrm>
          <a:solidFill>
            <a:srgbClr val="FFFFFF"/>
          </a:solidFill>
          <a:ln/>
        </p:spPr>
      </p:sp>
      <p:sp>
        <p:nvSpPr>
          <p:cNvPr id="101379" name="Rectangle 3">
            <a:extLst>
              <a:ext uri="{FF2B5EF4-FFF2-40B4-BE49-F238E27FC236}">
                <a16:creationId xmlns:a16="http://schemas.microsoft.com/office/drawing/2014/main" id="{C8C3B64A-9059-9845-BA0A-018251E8778D}"/>
              </a:ext>
            </a:extLst>
          </p:cNvPr>
          <p:cNvSpPr>
            <a:spLocks noGrp="1" noChangeArrowheads="1"/>
          </p:cNvSpPr>
          <p:nvPr>
            <p:ph type="body" idx="1"/>
          </p:nvPr>
        </p:nvSpPr>
        <p:spPr>
          <a:xfrm>
            <a:off x="890588" y="4718050"/>
            <a:ext cx="4887912" cy="4176713"/>
          </a:xfrm>
          <a:solidFill>
            <a:srgbClr val="FFFFFF"/>
          </a:solidFill>
          <a:ln>
            <a:solidFill>
              <a:srgbClr val="000000"/>
            </a:solidFill>
          </a:ln>
        </p:spPr>
        <p:txBody>
          <a:bodyPr lIns="91168" tIns="45585" rIns="91168" bIns="45585"/>
          <a:lstStyle/>
          <a:p>
            <a:endParaRPr lang="de-DE" altLang="hu-HU" dirty="0"/>
          </a:p>
        </p:txBody>
      </p:sp>
    </p:spTree>
    <p:extLst>
      <p:ext uri="{BB962C8B-B14F-4D97-AF65-F5344CB8AC3E}">
        <p14:creationId xmlns:p14="http://schemas.microsoft.com/office/powerpoint/2010/main" val="41695003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a:extLst>
              <a:ext uri="{FF2B5EF4-FFF2-40B4-BE49-F238E27FC236}">
                <a16:creationId xmlns:a16="http://schemas.microsoft.com/office/drawing/2014/main" id="{AA30FD21-E4EE-0641-9476-E1F850AE21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9938">
              <a:defRPr sz="2400">
                <a:solidFill>
                  <a:schemeClr val="tx1"/>
                </a:solidFill>
                <a:latin typeface="Times New Roman" panose="02020603050405020304" pitchFamily="18" charset="0"/>
              </a:defRPr>
            </a:lvl1pPr>
            <a:lvl2pPr marL="742950" indent="-285750" defTabSz="769938">
              <a:defRPr sz="2400">
                <a:solidFill>
                  <a:schemeClr val="tx1"/>
                </a:solidFill>
                <a:latin typeface="Times New Roman" panose="02020603050405020304" pitchFamily="18" charset="0"/>
              </a:defRPr>
            </a:lvl2pPr>
            <a:lvl3pPr marL="1143000" indent="-228600" defTabSz="769938">
              <a:defRPr sz="2400">
                <a:solidFill>
                  <a:schemeClr val="tx1"/>
                </a:solidFill>
                <a:latin typeface="Times New Roman" panose="02020603050405020304" pitchFamily="18" charset="0"/>
              </a:defRPr>
            </a:lvl3pPr>
            <a:lvl4pPr marL="1600200" indent="-228600" defTabSz="769938">
              <a:defRPr sz="2400">
                <a:solidFill>
                  <a:schemeClr val="tx1"/>
                </a:solidFill>
                <a:latin typeface="Times New Roman" panose="02020603050405020304" pitchFamily="18" charset="0"/>
              </a:defRPr>
            </a:lvl4pPr>
            <a:lvl5pPr marL="2057400" indent="-228600" defTabSz="769938">
              <a:defRPr sz="2400">
                <a:solidFill>
                  <a:schemeClr val="tx1"/>
                </a:solidFill>
                <a:latin typeface="Times New Roman" panose="02020603050405020304" pitchFamily="18" charset="0"/>
              </a:defRPr>
            </a:lvl5pPr>
            <a:lvl6pPr marL="2514600" indent="-228600" defTabSz="7699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99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99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9938"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769938" rtl="0" eaLnBrk="0" fontAlgn="base" latinLnBrk="0" hangingPunct="0">
              <a:lnSpc>
                <a:spcPct val="100000"/>
              </a:lnSpc>
              <a:spcBef>
                <a:spcPct val="0"/>
              </a:spcBef>
              <a:spcAft>
                <a:spcPct val="0"/>
              </a:spcAft>
              <a:buClrTx/>
              <a:buSzTx/>
              <a:buFontTx/>
              <a:buNone/>
              <a:tabLst/>
              <a:defRPr/>
            </a:pPr>
            <a:fld id="{E1CA8FD1-E7BC-0C4C-88EB-39A9019FFF1F}"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9938" rtl="0" eaLnBrk="0" fontAlgn="base" latinLnBrk="0" hangingPunct="0">
                <a:lnSpc>
                  <a:spcPct val="100000"/>
                </a:lnSpc>
                <a:spcBef>
                  <a:spcPct val="0"/>
                </a:spcBef>
                <a:spcAft>
                  <a:spcPct val="0"/>
                </a:spcAft>
                <a:buClrTx/>
                <a:buSzTx/>
                <a:buFontTx/>
                <a:buNone/>
                <a:tabLst/>
                <a:defRPr/>
              </a:pPr>
              <a:t>17</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1378" name="Rectangle 2">
            <a:extLst>
              <a:ext uri="{FF2B5EF4-FFF2-40B4-BE49-F238E27FC236}">
                <a16:creationId xmlns:a16="http://schemas.microsoft.com/office/drawing/2014/main" id="{E7524A07-CDC9-124D-8BC8-625A12210648}"/>
              </a:ext>
            </a:extLst>
          </p:cNvPr>
          <p:cNvSpPr>
            <a:spLocks noGrp="1" noRot="1" noChangeAspect="1" noChangeArrowheads="1" noTextEdit="1"/>
          </p:cNvSpPr>
          <p:nvPr>
            <p:ph type="sldImg"/>
          </p:nvPr>
        </p:nvSpPr>
        <p:spPr>
          <a:xfrm>
            <a:off x="252413" y="871538"/>
            <a:ext cx="6164262" cy="3468687"/>
          </a:xfrm>
          <a:solidFill>
            <a:srgbClr val="FFFFFF"/>
          </a:solidFill>
          <a:ln/>
        </p:spPr>
      </p:sp>
      <p:sp>
        <p:nvSpPr>
          <p:cNvPr id="101379" name="Rectangle 3">
            <a:extLst>
              <a:ext uri="{FF2B5EF4-FFF2-40B4-BE49-F238E27FC236}">
                <a16:creationId xmlns:a16="http://schemas.microsoft.com/office/drawing/2014/main" id="{C8C3B64A-9059-9845-BA0A-018251E8778D}"/>
              </a:ext>
            </a:extLst>
          </p:cNvPr>
          <p:cNvSpPr>
            <a:spLocks noGrp="1" noChangeArrowheads="1"/>
          </p:cNvSpPr>
          <p:nvPr>
            <p:ph type="body" idx="1"/>
          </p:nvPr>
        </p:nvSpPr>
        <p:spPr>
          <a:xfrm>
            <a:off x="890588" y="4718050"/>
            <a:ext cx="4887912" cy="4176713"/>
          </a:xfrm>
          <a:solidFill>
            <a:srgbClr val="FFFFFF"/>
          </a:solidFill>
          <a:ln>
            <a:solidFill>
              <a:srgbClr val="000000"/>
            </a:solidFill>
          </a:ln>
        </p:spPr>
        <p:txBody>
          <a:bodyPr lIns="91168" tIns="45585" rIns="91168" bIns="45585"/>
          <a:lstStyle/>
          <a:p>
            <a:endParaRPr lang="de-DE" altLang="hu-HU"/>
          </a:p>
        </p:txBody>
      </p:sp>
    </p:spTree>
    <p:extLst>
      <p:ext uri="{BB962C8B-B14F-4D97-AF65-F5344CB8AC3E}">
        <p14:creationId xmlns:p14="http://schemas.microsoft.com/office/powerpoint/2010/main" val="1162690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a:extLst>
              <a:ext uri="{FF2B5EF4-FFF2-40B4-BE49-F238E27FC236}">
                <a16:creationId xmlns:a16="http://schemas.microsoft.com/office/drawing/2014/main" id="{AA30FD21-E4EE-0641-9476-E1F850AE21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9938">
              <a:defRPr sz="2400">
                <a:solidFill>
                  <a:schemeClr val="tx1"/>
                </a:solidFill>
                <a:latin typeface="Times New Roman" panose="02020603050405020304" pitchFamily="18" charset="0"/>
              </a:defRPr>
            </a:lvl1pPr>
            <a:lvl2pPr marL="742950" indent="-285750" defTabSz="769938">
              <a:defRPr sz="2400">
                <a:solidFill>
                  <a:schemeClr val="tx1"/>
                </a:solidFill>
                <a:latin typeface="Times New Roman" panose="02020603050405020304" pitchFamily="18" charset="0"/>
              </a:defRPr>
            </a:lvl2pPr>
            <a:lvl3pPr marL="1143000" indent="-228600" defTabSz="769938">
              <a:defRPr sz="2400">
                <a:solidFill>
                  <a:schemeClr val="tx1"/>
                </a:solidFill>
                <a:latin typeface="Times New Roman" panose="02020603050405020304" pitchFamily="18" charset="0"/>
              </a:defRPr>
            </a:lvl3pPr>
            <a:lvl4pPr marL="1600200" indent="-228600" defTabSz="769938">
              <a:defRPr sz="2400">
                <a:solidFill>
                  <a:schemeClr val="tx1"/>
                </a:solidFill>
                <a:latin typeface="Times New Roman" panose="02020603050405020304" pitchFamily="18" charset="0"/>
              </a:defRPr>
            </a:lvl4pPr>
            <a:lvl5pPr marL="2057400" indent="-228600" defTabSz="769938">
              <a:defRPr sz="2400">
                <a:solidFill>
                  <a:schemeClr val="tx1"/>
                </a:solidFill>
                <a:latin typeface="Times New Roman" panose="02020603050405020304" pitchFamily="18" charset="0"/>
              </a:defRPr>
            </a:lvl5pPr>
            <a:lvl6pPr marL="2514600" indent="-228600" defTabSz="7699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99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99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9938"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769938" rtl="0" eaLnBrk="0" fontAlgn="base" latinLnBrk="0" hangingPunct="0">
              <a:lnSpc>
                <a:spcPct val="100000"/>
              </a:lnSpc>
              <a:spcBef>
                <a:spcPct val="0"/>
              </a:spcBef>
              <a:spcAft>
                <a:spcPct val="0"/>
              </a:spcAft>
              <a:buClrTx/>
              <a:buSzTx/>
              <a:buFontTx/>
              <a:buNone/>
              <a:tabLst/>
              <a:defRPr/>
            </a:pPr>
            <a:fld id="{E1CA8FD1-E7BC-0C4C-88EB-39A9019FFF1F}"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9938" rtl="0" eaLnBrk="0" fontAlgn="base" latinLnBrk="0" hangingPunct="0">
                <a:lnSpc>
                  <a:spcPct val="100000"/>
                </a:lnSpc>
                <a:spcBef>
                  <a:spcPct val="0"/>
                </a:spcBef>
                <a:spcAft>
                  <a:spcPct val="0"/>
                </a:spcAft>
                <a:buClrTx/>
                <a:buSzTx/>
                <a:buFontTx/>
                <a:buNone/>
                <a:tabLst/>
                <a:defRPr/>
              </a:pPr>
              <a:t>2</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1378" name="Rectangle 2">
            <a:extLst>
              <a:ext uri="{FF2B5EF4-FFF2-40B4-BE49-F238E27FC236}">
                <a16:creationId xmlns:a16="http://schemas.microsoft.com/office/drawing/2014/main" id="{E7524A07-CDC9-124D-8BC8-625A12210648}"/>
              </a:ext>
            </a:extLst>
          </p:cNvPr>
          <p:cNvSpPr>
            <a:spLocks noGrp="1" noRot="1" noChangeAspect="1" noChangeArrowheads="1" noTextEdit="1"/>
          </p:cNvSpPr>
          <p:nvPr>
            <p:ph type="sldImg"/>
          </p:nvPr>
        </p:nvSpPr>
        <p:spPr>
          <a:xfrm>
            <a:off x="252413" y="871538"/>
            <a:ext cx="6164262" cy="3468687"/>
          </a:xfrm>
          <a:solidFill>
            <a:srgbClr val="FFFFFF"/>
          </a:solidFill>
          <a:ln/>
        </p:spPr>
      </p:sp>
      <p:sp>
        <p:nvSpPr>
          <p:cNvPr id="101379" name="Rectangle 3">
            <a:extLst>
              <a:ext uri="{FF2B5EF4-FFF2-40B4-BE49-F238E27FC236}">
                <a16:creationId xmlns:a16="http://schemas.microsoft.com/office/drawing/2014/main" id="{C8C3B64A-9059-9845-BA0A-018251E8778D}"/>
              </a:ext>
            </a:extLst>
          </p:cNvPr>
          <p:cNvSpPr>
            <a:spLocks noGrp="1" noChangeArrowheads="1"/>
          </p:cNvSpPr>
          <p:nvPr>
            <p:ph type="body" idx="1"/>
          </p:nvPr>
        </p:nvSpPr>
        <p:spPr>
          <a:xfrm>
            <a:off x="890588" y="4718050"/>
            <a:ext cx="4887912" cy="4176713"/>
          </a:xfrm>
          <a:solidFill>
            <a:srgbClr val="FFFFFF"/>
          </a:solidFill>
          <a:ln>
            <a:solidFill>
              <a:srgbClr val="000000"/>
            </a:solidFill>
          </a:ln>
        </p:spPr>
        <p:txBody>
          <a:bodyPr lIns="91168" tIns="45585" rIns="91168" bIns="45585"/>
          <a:lstStyle/>
          <a:p>
            <a:endParaRPr lang="de-DE" altLang="hu-HU" dirty="0"/>
          </a:p>
        </p:txBody>
      </p:sp>
    </p:spTree>
    <p:extLst>
      <p:ext uri="{BB962C8B-B14F-4D97-AF65-F5344CB8AC3E}">
        <p14:creationId xmlns:p14="http://schemas.microsoft.com/office/powerpoint/2010/main" val="2630394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5">
            <a:extLst>
              <a:ext uri="{FF2B5EF4-FFF2-40B4-BE49-F238E27FC236}">
                <a16:creationId xmlns:a16="http://schemas.microsoft.com/office/drawing/2014/main" id="{09C0DAD7-2E33-444C-B1A3-BD22841614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anose="02020603050405020304" pitchFamily="18" charset="0"/>
              </a:defRPr>
            </a:lvl1pPr>
            <a:lvl2pPr marL="742950" indent="-285750" defTabSz="762000">
              <a:spcBef>
                <a:spcPct val="30000"/>
              </a:spcBef>
              <a:defRPr sz="1200">
                <a:solidFill>
                  <a:schemeClr val="tx1"/>
                </a:solidFill>
                <a:latin typeface="Times New Roman" panose="02020603050405020304" pitchFamily="18" charset="0"/>
              </a:defRPr>
            </a:lvl2pPr>
            <a:lvl3pPr marL="1143000" indent="-228600" defTabSz="762000">
              <a:spcBef>
                <a:spcPct val="30000"/>
              </a:spcBef>
              <a:defRPr sz="1200">
                <a:solidFill>
                  <a:schemeClr val="tx1"/>
                </a:solidFill>
                <a:latin typeface="Times New Roman" panose="02020603050405020304" pitchFamily="18" charset="0"/>
              </a:defRPr>
            </a:lvl3pPr>
            <a:lvl4pPr marL="1600200" indent="-228600" defTabSz="762000">
              <a:spcBef>
                <a:spcPct val="30000"/>
              </a:spcBef>
              <a:defRPr sz="1200">
                <a:solidFill>
                  <a:schemeClr val="tx1"/>
                </a:solidFill>
                <a:latin typeface="Times New Roman" panose="02020603050405020304" pitchFamily="18" charset="0"/>
              </a:defRPr>
            </a:lvl4pPr>
            <a:lvl5pPr marL="2057400" indent="-228600" defTabSz="762000">
              <a:spcBef>
                <a:spcPct val="30000"/>
              </a:spcBef>
              <a:defRPr sz="1200">
                <a:solidFill>
                  <a:schemeClr val="tx1"/>
                </a:solidFill>
                <a:latin typeface="Times New Roman" panose="02020603050405020304" pitchFamily="18" charset="0"/>
              </a:defRPr>
            </a:lvl5pPr>
            <a:lvl6pPr marL="2514600" indent="-228600" defTabSz="7620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7620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7620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7620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762000" rtl="0" eaLnBrk="0" fontAlgn="base" latinLnBrk="0" hangingPunct="0">
              <a:lnSpc>
                <a:spcPct val="100000"/>
              </a:lnSpc>
              <a:spcBef>
                <a:spcPct val="0"/>
              </a:spcBef>
              <a:spcAft>
                <a:spcPct val="0"/>
              </a:spcAft>
              <a:buClrTx/>
              <a:buSzTx/>
              <a:buFontTx/>
              <a:buNone/>
              <a:tabLst/>
              <a:defRPr/>
            </a:pPr>
            <a:fld id="{751B1902-0A00-AB41-951A-DBC60ECF356E}" type="slidenum">
              <a:rPr kumimoji="0" lang="hu-HU" altLang="hu-HU" sz="10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2000" rtl="0" eaLnBrk="0" fontAlgn="base" latinLnBrk="0" hangingPunct="0">
                <a:lnSpc>
                  <a:spcPct val="100000"/>
                </a:lnSpc>
                <a:spcBef>
                  <a:spcPct val="0"/>
                </a:spcBef>
                <a:spcAft>
                  <a:spcPct val="0"/>
                </a:spcAft>
                <a:buClrTx/>
                <a:buSzTx/>
                <a:buFontTx/>
                <a:buNone/>
                <a:tabLst/>
                <a:defRPr/>
              </a:pPr>
              <a:t>3</a:t>
            </a:fld>
            <a:endParaRPr kumimoji="0" lang="hu-HU" altLang="hu-HU" sz="10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26978" name="Rectangle 2">
            <a:extLst>
              <a:ext uri="{FF2B5EF4-FFF2-40B4-BE49-F238E27FC236}">
                <a16:creationId xmlns:a16="http://schemas.microsoft.com/office/drawing/2014/main" id="{610C6BA7-296B-5343-999A-509DCDC1803F}"/>
              </a:ext>
            </a:extLst>
          </p:cNvPr>
          <p:cNvSpPr>
            <a:spLocks noGrp="1" noRot="1" noChangeAspect="1" noChangeArrowheads="1" noTextEdit="1"/>
          </p:cNvSpPr>
          <p:nvPr>
            <p:ph type="sldImg"/>
          </p:nvPr>
        </p:nvSpPr>
        <p:spPr>
          <a:xfrm>
            <a:off x="66675" y="731838"/>
            <a:ext cx="6507163" cy="3660775"/>
          </a:xfrm>
          <a:solidFill>
            <a:srgbClr val="FFFFFF"/>
          </a:solidFill>
          <a:ln/>
        </p:spPr>
      </p:sp>
      <p:sp>
        <p:nvSpPr>
          <p:cNvPr id="126979" name="Rectangle 3">
            <a:extLst>
              <a:ext uri="{FF2B5EF4-FFF2-40B4-BE49-F238E27FC236}">
                <a16:creationId xmlns:a16="http://schemas.microsoft.com/office/drawing/2014/main" id="{8D568C78-3135-A641-B8F0-7A24988EDC72}"/>
              </a:ext>
            </a:extLst>
          </p:cNvPr>
          <p:cNvSpPr>
            <a:spLocks noGrp="1" noChangeArrowheads="1"/>
          </p:cNvSpPr>
          <p:nvPr>
            <p:ph type="body" idx="1"/>
          </p:nvPr>
        </p:nvSpPr>
        <p:spPr>
          <a:xfrm>
            <a:off x="885825" y="4635500"/>
            <a:ext cx="4867275" cy="4392613"/>
          </a:xfrm>
          <a:solidFill>
            <a:srgbClr val="FFFFFF"/>
          </a:solidFill>
          <a:ln>
            <a:solidFill>
              <a:srgbClr val="000000"/>
            </a:solidFill>
          </a:ln>
        </p:spPr>
        <p:txBody>
          <a:bodyPr/>
          <a:lstStyle/>
          <a:p>
            <a:endParaRPr lang="en-GB" altLang="hu-HU"/>
          </a:p>
        </p:txBody>
      </p:sp>
    </p:spTree>
    <p:extLst>
      <p:ext uri="{BB962C8B-B14F-4D97-AF65-F5344CB8AC3E}">
        <p14:creationId xmlns:p14="http://schemas.microsoft.com/office/powerpoint/2010/main" val="322226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a:extLst>
              <a:ext uri="{FF2B5EF4-FFF2-40B4-BE49-F238E27FC236}">
                <a16:creationId xmlns:a16="http://schemas.microsoft.com/office/drawing/2014/main" id="{AA30FD21-E4EE-0641-9476-E1F850AE21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9938">
              <a:defRPr sz="2400">
                <a:solidFill>
                  <a:schemeClr val="tx1"/>
                </a:solidFill>
                <a:latin typeface="Times New Roman" panose="02020603050405020304" pitchFamily="18" charset="0"/>
              </a:defRPr>
            </a:lvl1pPr>
            <a:lvl2pPr marL="742950" indent="-285750" defTabSz="769938">
              <a:defRPr sz="2400">
                <a:solidFill>
                  <a:schemeClr val="tx1"/>
                </a:solidFill>
                <a:latin typeface="Times New Roman" panose="02020603050405020304" pitchFamily="18" charset="0"/>
              </a:defRPr>
            </a:lvl2pPr>
            <a:lvl3pPr marL="1143000" indent="-228600" defTabSz="769938">
              <a:defRPr sz="2400">
                <a:solidFill>
                  <a:schemeClr val="tx1"/>
                </a:solidFill>
                <a:latin typeface="Times New Roman" panose="02020603050405020304" pitchFamily="18" charset="0"/>
              </a:defRPr>
            </a:lvl3pPr>
            <a:lvl4pPr marL="1600200" indent="-228600" defTabSz="769938">
              <a:defRPr sz="2400">
                <a:solidFill>
                  <a:schemeClr val="tx1"/>
                </a:solidFill>
                <a:latin typeface="Times New Roman" panose="02020603050405020304" pitchFamily="18" charset="0"/>
              </a:defRPr>
            </a:lvl4pPr>
            <a:lvl5pPr marL="2057400" indent="-228600" defTabSz="769938">
              <a:defRPr sz="2400">
                <a:solidFill>
                  <a:schemeClr val="tx1"/>
                </a:solidFill>
                <a:latin typeface="Times New Roman" panose="02020603050405020304" pitchFamily="18" charset="0"/>
              </a:defRPr>
            </a:lvl5pPr>
            <a:lvl6pPr marL="2514600" indent="-228600" defTabSz="7699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99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99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9938"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769938" rtl="0" eaLnBrk="0" fontAlgn="base" latinLnBrk="0" hangingPunct="0">
              <a:lnSpc>
                <a:spcPct val="100000"/>
              </a:lnSpc>
              <a:spcBef>
                <a:spcPct val="0"/>
              </a:spcBef>
              <a:spcAft>
                <a:spcPct val="0"/>
              </a:spcAft>
              <a:buClrTx/>
              <a:buSzTx/>
              <a:buFontTx/>
              <a:buNone/>
              <a:tabLst/>
              <a:defRPr/>
            </a:pPr>
            <a:fld id="{E1CA8FD1-E7BC-0C4C-88EB-39A9019FFF1F}"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9938" rtl="0" eaLnBrk="0" fontAlgn="base" latinLnBrk="0" hangingPunct="0">
                <a:lnSpc>
                  <a:spcPct val="100000"/>
                </a:lnSpc>
                <a:spcBef>
                  <a:spcPct val="0"/>
                </a:spcBef>
                <a:spcAft>
                  <a:spcPct val="0"/>
                </a:spcAft>
                <a:buClrTx/>
                <a:buSzTx/>
                <a:buFontTx/>
                <a:buNone/>
                <a:tabLst/>
                <a:defRPr/>
              </a:pPr>
              <a:t>4</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1378" name="Rectangle 2">
            <a:extLst>
              <a:ext uri="{FF2B5EF4-FFF2-40B4-BE49-F238E27FC236}">
                <a16:creationId xmlns:a16="http://schemas.microsoft.com/office/drawing/2014/main" id="{E7524A07-CDC9-124D-8BC8-625A12210648}"/>
              </a:ext>
            </a:extLst>
          </p:cNvPr>
          <p:cNvSpPr>
            <a:spLocks noGrp="1" noRot="1" noChangeAspect="1" noChangeArrowheads="1" noTextEdit="1"/>
          </p:cNvSpPr>
          <p:nvPr>
            <p:ph type="sldImg"/>
          </p:nvPr>
        </p:nvSpPr>
        <p:spPr>
          <a:xfrm>
            <a:off x="252413" y="871538"/>
            <a:ext cx="6164262" cy="3468687"/>
          </a:xfrm>
          <a:solidFill>
            <a:srgbClr val="FFFFFF"/>
          </a:solidFill>
          <a:ln/>
        </p:spPr>
      </p:sp>
      <p:sp>
        <p:nvSpPr>
          <p:cNvPr id="101379" name="Rectangle 3">
            <a:extLst>
              <a:ext uri="{FF2B5EF4-FFF2-40B4-BE49-F238E27FC236}">
                <a16:creationId xmlns:a16="http://schemas.microsoft.com/office/drawing/2014/main" id="{C8C3B64A-9059-9845-BA0A-018251E8778D}"/>
              </a:ext>
            </a:extLst>
          </p:cNvPr>
          <p:cNvSpPr>
            <a:spLocks noGrp="1" noChangeArrowheads="1"/>
          </p:cNvSpPr>
          <p:nvPr>
            <p:ph type="body" idx="1"/>
          </p:nvPr>
        </p:nvSpPr>
        <p:spPr>
          <a:xfrm>
            <a:off x="890588" y="4718050"/>
            <a:ext cx="4887912" cy="4176713"/>
          </a:xfrm>
          <a:solidFill>
            <a:srgbClr val="FFFFFF"/>
          </a:solidFill>
          <a:ln>
            <a:solidFill>
              <a:srgbClr val="000000"/>
            </a:solidFill>
          </a:ln>
        </p:spPr>
        <p:txBody>
          <a:bodyPr lIns="91168" tIns="45585" rIns="91168" bIns="45585"/>
          <a:lstStyle/>
          <a:p>
            <a:endParaRPr lang="de-DE" altLang="hu-HU"/>
          </a:p>
        </p:txBody>
      </p:sp>
    </p:spTree>
    <p:extLst>
      <p:ext uri="{BB962C8B-B14F-4D97-AF65-F5344CB8AC3E}">
        <p14:creationId xmlns:p14="http://schemas.microsoft.com/office/powerpoint/2010/main" val="3979913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a:extLst>
              <a:ext uri="{FF2B5EF4-FFF2-40B4-BE49-F238E27FC236}">
                <a16:creationId xmlns:a16="http://schemas.microsoft.com/office/drawing/2014/main" id="{AA30FD21-E4EE-0641-9476-E1F850AE21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9938">
              <a:defRPr sz="2400">
                <a:solidFill>
                  <a:schemeClr val="tx1"/>
                </a:solidFill>
                <a:latin typeface="Times New Roman" panose="02020603050405020304" pitchFamily="18" charset="0"/>
              </a:defRPr>
            </a:lvl1pPr>
            <a:lvl2pPr marL="742950" indent="-285750" defTabSz="769938">
              <a:defRPr sz="2400">
                <a:solidFill>
                  <a:schemeClr val="tx1"/>
                </a:solidFill>
                <a:latin typeface="Times New Roman" panose="02020603050405020304" pitchFamily="18" charset="0"/>
              </a:defRPr>
            </a:lvl2pPr>
            <a:lvl3pPr marL="1143000" indent="-228600" defTabSz="769938">
              <a:defRPr sz="2400">
                <a:solidFill>
                  <a:schemeClr val="tx1"/>
                </a:solidFill>
                <a:latin typeface="Times New Roman" panose="02020603050405020304" pitchFamily="18" charset="0"/>
              </a:defRPr>
            </a:lvl3pPr>
            <a:lvl4pPr marL="1600200" indent="-228600" defTabSz="769938">
              <a:defRPr sz="2400">
                <a:solidFill>
                  <a:schemeClr val="tx1"/>
                </a:solidFill>
                <a:latin typeface="Times New Roman" panose="02020603050405020304" pitchFamily="18" charset="0"/>
              </a:defRPr>
            </a:lvl4pPr>
            <a:lvl5pPr marL="2057400" indent="-228600" defTabSz="769938">
              <a:defRPr sz="2400">
                <a:solidFill>
                  <a:schemeClr val="tx1"/>
                </a:solidFill>
                <a:latin typeface="Times New Roman" panose="02020603050405020304" pitchFamily="18" charset="0"/>
              </a:defRPr>
            </a:lvl5pPr>
            <a:lvl6pPr marL="2514600" indent="-228600" defTabSz="7699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99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99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9938"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769938" rtl="0" eaLnBrk="0" fontAlgn="base" latinLnBrk="0" hangingPunct="0">
              <a:lnSpc>
                <a:spcPct val="100000"/>
              </a:lnSpc>
              <a:spcBef>
                <a:spcPct val="0"/>
              </a:spcBef>
              <a:spcAft>
                <a:spcPct val="0"/>
              </a:spcAft>
              <a:buClrTx/>
              <a:buSzTx/>
              <a:buFontTx/>
              <a:buNone/>
              <a:tabLst/>
              <a:defRPr/>
            </a:pPr>
            <a:fld id="{E1CA8FD1-E7BC-0C4C-88EB-39A9019FFF1F}"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9938" rtl="0" eaLnBrk="0" fontAlgn="base" latinLnBrk="0" hangingPunct="0">
                <a:lnSpc>
                  <a:spcPct val="100000"/>
                </a:lnSpc>
                <a:spcBef>
                  <a:spcPct val="0"/>
                </a:spcBef>
                <a:spcAft>
                  <a:spcPct val="0"/>
                </a:spcAft>
                <a:buClrTx/>
                <a:buSzTx/>
                <a:buFontTx/>
                <a:buNone/>
                <a:tabLst/>
                <a:defRPr/>
              </a:pPr>
              <a:t>5</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1378" name="Rectangle 2">
            <a:extLst>
              <a:ext uri="{FF2B5EF4-FFF2-40B4-BE49-F238E27FC236}">
                <a16:creationId xmlns:a16="http://schemas.microsoft.com/office/drawing/2014/main" id="{E7524A07-CDC9-124D-8BC8-625A12210648}"/>
              </a:ext>
            </a:extLst>
          </p:cNvPr>
          <p:cNvSpPr>
            <a:spLocks noGrp="1" noRot="1" noChangeAspect="1" noChangeArrowheads="1" noTextEdit="1"/>
          </p:cNvSpPr>
          <p:nvPr>
            <p:ph type="sldImg"/>
          </p:nvPr>
        </p:nvSpPr>
        <p:spPr>
          <a:xfrm>
            <a:off x="252413" y="871538"/>
            <a:ext cx="6164262" cy="3468687"/>
          </a:xfrm>
          <a:solidFill>
            <a:srgbClr val="FFFFFF"/>
          </a:solidFill>
          <a:ln/>
        </p:spPr>
      </p:sp>
      <p:sp>
        <p:nvSpPr>
          <p:cNvPr id="101379" name="Rectangle 3">
            <a:extLst>
              <a:ext uri="{FF2B5EF4-FFF2-40B4-BE49-F238E27FC236}">
                <a16:creationId xmlns:a16="http://schemas.microsoft.com/office/drawing/2014/main" id="{C8C3B64A-9059-9845-BA0A-018251E8778D}"/>
              </a:ext>
            </a:extLst>
          </p:cNvPr>
          <p:cNvSpPr>
            <a:spLocks noGrp="1" noChangeArrowheads="1"/>
          </p:cNvSpPr>
          <p:nvPr>
            <p:ph type="body" idx="1"/>
          </p:nvPr>
        </p:nvSpPr>
        <p:spPr>
          <a:xfrm>
            <a:off x="890588" y="4718050"/>
            <a:ext cx="4887912" cy="4176713"/>
          </a:xfrm>
          <a:solidFill>
            <a:srgbClr val="FFFFFF"/>
          </a:solidFill>
          <a:ln>
            <a:solidFill>
              <a:srgbClr val="000000"/>
            </a:solidFill>
          </a:ln>
        </p:spPr>
        <p:txBody>
          <a:bodyPr lIns="91168" tIns="45585" rIns="91168" bIns="45585"/>
          <a:lstStyle/>
          <a:p>
            <a:endParaRPr lang="de-DE" altLang="hu-HU" dirty="0"/>
          </a:p>
        </p:txBody>
      </p:sp>
    </p:spTree>
    <p:extLst>
      <p:ext uri="{BB962C8B-B14F-4D97-AF65-F5344CB8AC3E}">
        <p14:creationId xmlns:p14="http://schemas.microsoft.com/office/powerpoint/2010/main" val="132154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a:extLst>
              <a:ext uri="{FF2B5EF4-FFF2-40B4-BE49-F238E27FC236}">
                <a16:creationId xmlns:a16="http://schemas.microsoft.com/office/drawing/2014/main" id="{AA30FD21-E4EE-0641-9476-E1F850AE21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9938">
              <a:defRPr sz="2400">
                <a:solidFill>
                  <a:schemeClr val="tx1"/>
                </a:solidFill>
                <a:latin typeface="Times New Roman" panose="02020603050405020304" pitchFamily="18" charset="0"/>
              </a:defRPr>
            </a:lvl1pPr>
            <a:lvl2pPr marL="742950" indent="-285750" defTabSz="769938">
              <a:defRPr sz="2400">
                <a:solidFill>
                  <a:schemeClr val="tx1"/>
                </a:solidFill>
                <a:latin typeface="Times New Roman" panose="02020603050405020304" pitchFamily="18" charset="0"/>
              </a:defRPr>
            </a:lvl2pPr>
            <a:lvl3pPr marL="1143000" indent="-228600" defTabSz="769938">
              <a:defRPr sz="2400">
                <a:solidFill>
                  <a:schemeClr val="tx1"/>
                </a:solidFill>
                <a:latin typeface="Times New Roman" panose="02020603050405020304" pitchFamily="18" charset="0"/>
              </a:defRPr>
            </a:lvl3pPr>
            <a:lvl4pPr marL="1600200" indent="-228600" defTabSz="769938">
              <a:defRPr sz="2400">
                <a:solidFill>
                  <a:schemeClr val="tx1"/>
                </a:solidFill>
                <a:latin typeface="Times New Roman" panose="02020603050405020304" pitchFamily="18" charset="0"/>
              </a:defRPr>
            </a:lvl4pPr>
            <a:lvl5pPr marL="2057400" indent="-228600" defTabSz="769938">
              <a:defRPr sz="2400">
                <a:solidFill>
                  <a:schemeClr val="tx1"/>
                </a:solidFill>
                <a:latin typeface="Times New Roman" panose="02020603050405020304" pitchFamily="18" charset="0"/>
              </a:defRPr>
            </a:lvl5pPr>
            <a:lvl6pPr marL="2514600" indent="-228600" defTabSz="7699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99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99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9938"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769938" rtl="0" eaLnBrk="0" fontAlgn="base" latinLnBrk="0" hangingPunct="0">
              <a:lnSpc>
                <a:spcPct val="100000"/>
              </a:lnSpc>
              <a:spcBef>
                <a:spcPct val="0"/>
              </a:spcBef>
              <a:spcAft>
                <a:spcPct val="0"/>
              </a:spcAft>
              <a:buClrTx/>
              <a:buSzTx/>
              <a:buFontTx/>
              <a:buNone/>
              <a:tabLst/>
              <a:defRPr/>
            </a:pPr>
            <a:fld id="{E1CA8FD1-E7BC-0C4C-88EB-39A9019FFF1F}"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9938" rtl="0" eaLnBrk="0" fontAlgn="base" latinLnBrk="0" hangingPunct="0">
                <a:lnSpc>
                  <a:spcPct val="100000"/>
                </a:lnSpc>
                <a:spcBef>
                  <a:spcPct val="0"/>
                </a:spcBef>
                <a:spcAft>
                  <a:spcPct val="0"/>
                </a:spcAft>
                <a:buClrTx/>
                <a:buSzTx/>
                <a:buFontTx/>
                <a:buNone/>
                <a:tabLst/>
                <a:defRPr/>
              </a:pPr>
              <a:t>6</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1378" name="Rectangle 2">
            <a:extLst>
              <a:ext uri="{FF2B5EF4-FFF2-40B4-BE49-F238E27FC236}">
                <a16:creationId xmlns:a16="http://schemas.microsoft.com/office/drawing/2014/main" id="{E7524A07-CDC9-124D-8BC8-625A12210648}"/>
              </a:ext>
            </a:extLst>
          </p:cNvPr>
          <p:cNvSpPr>
            <a:spLocks noGrp="1" noRot="1" noChangeAspect="1" noChangeArrowheads="1" noTextEdit="1"/>
          </p:cNvSpPr>
          <p:nvPr>
            <p:ph type="sldImg"/>
          </p:nvPr>
        </p:nvSpPr>
        <p:spPr>
          <a:xfrm>
            <a:off x="252413" y="871538"/>
            <a:ext cx="6164262" cy="3468687"/>
          </a:xfrm>
          <a:solidFill>
            <a:srgbClr val="FFFFFF"/>
          </a:solidFill>
          <a:ln/>
        </p:spPr>
      </p:sp>
      <p:sp>
        <p:nvSpPr>
          <p:cNvPr id="101379" name="Rectangle 3">
            <a:extLst>
              <a:ext uri="{FF2B5EF4-FFF2-40B4-BE49-F238E27FC236}">
                <a16:creationId xmlns:a16="http://schemas.microsoft.com/office/drawing/2014/main" id="{C8C3B64A-9059-9845-BA0A-018251E8778D}"/>
              </a:ext>
            </a:extLst>
          </p:cNvPr>
          <p:cNvSpPr>
            <a:spLocks noGrp="1" noChangeArrowheads="1"/>
          </p:cNvSpPr>
          <p:nvPr>
            <p:ph type="body" idx="1"/>
          </p:nvPr>
        </p:nvSpPr>
        <p:spPr>
          <a:xfrm>
            <a:off x="890588" y="4718050"/>
            <a:ext cx="4887912" cy="4176713"/>
          </a:xfrm>
          <a:solidFill>
            <a:srgbClr val="FFFFFF"/>
          </a:solidFill>
          <a:ln>
            <a:solidFill>
              <a:srgbClr val="000000"/>
            </a:solidFill>
          </a:ln>
        </p:spPr>
        <p:txBody>
          <a:bodyPr lIns="91168" tIns="45585" rIns="91168" bIns="45585"/>
          <a:lstStyle/>
          <a:p>
            <a:endParaRPr lang="de-DE" altLang="hu-HU" dirty="0"/>
          </a:p>
        </p:txBody>
      </p:sp>
    </p:spTree>
    <p:extLst>
      <p:ext uri="{BB962C8B-B14F-4D97-AF65-F5344CB8AC3E}">
        <p14:creationId xmlns:p14="http://schemas.microsoft.com/office/powerpoint/2010/main" val="1970164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a:extLst>
              <a:ext uri="{FF2B5EF4-FFF2-40B4-BE49-F238E27FC236}">
                <a16:creationId xmlns:a16="http://schemas.microsoft.com/office/drawing/2014/main" id="{AA30FD21-E4EE-0641-9476-E1F850AE21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9938">
              <a:defRPr sz="2400">
                <a:solidFill>
                  <a:schemeClr val="tx1"/>
                </a:solidFill>
                <a:latin typeface="Times New Roman" panose="02020603050405020304" pitchFamily="18" charset="0"/>
              </a:defRPr>
            </a:lvl1pPr>
            <a:lvl2pPr marL="742950" indent="-285750" defTabSz="769938">
              <a:defRPr sz="2400">
                <a:solidFill>
                  <a:schemeClr val="tx1"/>
                </a:solidFill>
                <a:latin typeface="Times New Roman" panose="02020603050405020304" pitchFamily="18" charset="0"/>
              </a:defRPr>
            </a:lvl2pPr>
            <a:lvl3pPr marL="1143000" indent="-228600" defTabSz="769938">
              <a:defRPr sz="2400">
                <a:solidFill>
                  <a:schemeClr val="tx1"/>
                </a:solidFill>
                <a:latin typeface="Times New Roman" panose="02020603050405020304" pitchFamily="18" charset="0"/>
              </a:defRPr>
            </a:lvl3pPr>
            <a:lvl4pPr marL="1600200" indent="-228600" defTabSz="769938">
              <a:defRPr sz="2400">
                <a:solidFill>
                  <a:schemeClr val="tx1"/>
                </a:solidFill>
                <a:latin typeface="Times New Roman" panose="02020603050405020304" pitchFamily="18" charset="0"/>
              </a:defRPr>
            </a:lvl4pPr>
            <a:lvl5pPr marL="2057400" indent="-228600" defTabSz="769938">
              <a:defRPr sz="2400">
                <a:solidFill>
                  <a:schemeClr val="tx1"/>
                </a:solidFill>
                <a:latin typeface="Times New Roman" panose="02020603050405020304" pitchFamily="18" charset="0"/>
              </a:defRPr>
            </a:lvl5pPr>
            <a:lvl6pPr marL="2514600" indent="-228600" defTabSz="7699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99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99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9938"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769938" rtl="0" eaLnBrk="0" fontAlgn="base" latinLnBrk="0" hangingPunct="0">
              <a:lnSpc>
                <a:spcPct val="100000"/>
              </a:lnSpc>
              <a:spcBef>
                <a:spcPct val="0"/>
              </a:spcBef>
              <a:spcAft>
                <a:spcPct val="0"/>
              </a:spcAft>
              <a:buClrTx/>
              <a:buSzTx/>
              <a:buFontTx/>
              <a:buNone/>
              <a:tabLst/>
              <a:defRPr/>
            </a:pPr>
            <a:fld id="{E1CA8FD1-E7BC-0C4C-88EB-39A9019FFF1F}"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9938" rtl="0" eaLnBrk="0" fontAlgn="base" latinLnBrk="0" hangingPunct="0">
                <a:lnSpc>
                  <a:spcPct val="100000"/>
                </a:lnSpc>
                <a:spcBef>
                  <a:spcPct val="0"/>
                </a:spcBef>
                <a:spcAft>
                  <a:spcPct val="0"/>
                </a:spcAft>
                <a:buClrTx/>
                <a:buSzTx/>
                <a:buFontTx/>
                <a:buNone/>
                <a:tabLst/>
                <a:defRPr/>
              </a:pPr>
              <a:t>7</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1378" name="Rectangle 2">
            <a:extLst>
              <a:ext uri="{FF2B5EF4-FFF2-40B4-BE49-F238E27FC236}">
                <a16:creationId xmlns:a16="http://schemas.microsoft.com/office/drawing/2014/main" id="{E7524A07-CDC9-124D-8BC8-625A12210648}"/>
              </a:ext>
            </a:extLst>
          </p:cNvPr>
          <p:cNvSpPr>
            <a:spLocks noGrp="1" noRot="1" noChangeAspect="1" noChangeArrowheads="1" noTextEdit="1"/>
          </p:cNvSpPr>
          <p:nvPr>
            <p:ph type="sldImg"/>
          </p:nvPr>
        </p:nvSpPr>
        <p:spPr>
          <a:xfrm>
            <a:off x="252413" y="871538"/>
            <a:ext cx="6164262" cy="3468687"/>
          </a:xfrm>
          <a:solidFill>
            <a:srgbClr val="FFFFFF"/>
          </a:solidFill>
          <a:ln/>
        </p:spPr>
      </p:sp>
      <p:sp>
        <p:nvSpPr>
          <p:cNvPr id="101379" name="Rectangle 3">
            <a:extLst>
              <a:ext uri="{FF2B5EF4-FFF2-40B4-BE49-F238E27FC236}">
                <a16:creationId xmlns:a16="http://schemas.microsoft.com/office/drawing/2014/main" id="{C8C3B64A-9059-9845-BA0A-018251E8778D}"/>
              </a:ext>
            </a:extLst>
          </p:cNvPr>
          <p:cNvSpPr>
            <a:spLocks noGrp="1" noChangeArrowheads="1"/>
          </p:cNvSpPr>
          <p:nvPr>
            <p:ph type="body" idx="1"/>
          </p:nvPr>
        </p:nvSpPr>
        <p:spPr>
          <a:xfrm>
            <a:off x="890588" y="4718050"/>
            <a:ext cx="4887912" cy="4176713"/>
          </a:xfrm>
          <a:solidFill>
            <a:srgbClr val="FFFFFF"/>
          </a:solidFill>
          <a:ln>
            <a:solidFill>
              <a:srgbClr val="000000"/>
            </a:solidFill>
          </a:ln>
        </p:spPr>
        <p:txBody>
          <a:bodyPr lIns="91168" tIns="45585" rIns="91168" bIns="45585"/>
          <a:lstStyle/>
          <a:p>
            <a:endParaRPr lang="de-DE" altLang="hu-HU"/>
          </a:p>
        </p:txBody>
      </p:sp>
    </p:spTree>
    <p:extLst>
      <p:ext uri="{BB962C8B-B14F-4D97-AF65-F5344CB8AC3E}">
        <p14:creationId xmlns:p14="http://schemas.microsoft.com/office/powerpoint/2010/main" val="1965737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5">
            <a:extLst>
              <a:ext uri="{FF2B5EF4-FFF2-40B4-BE49-F238E27FC236}">
                <a16:creationId xmlns:a16="http://schemas.microsoft.com/office/drawing/2014/main" id="{AA30FD21-E4EE-0641-9476-E1F850AE21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9938">
              <a:defRPr sz="2400">
                <a:solidFill>
                  <a:schemeClr val="tx1"/>
                </a:solidFill>
                <a:latin typeface="Times New Roman" panose="02020603050405020304" pitchFamily="18" charset="0"/>
              </a:defRPr>
            </a:lvl1pPr>
            <a:lvl2pPr marL="742950" indent="-285750" defTabSz="769938">
              <a:defRPr sz="2400">
                <a:solidFill>
                  <a:schemeClr val="tx1"/>
                </a:solidFill>
                <a:latin typeface="Times New Roman" panose="02020603050405020304" pitchFamily="18" charset="0"/>
              </a:defRPr>
            </a:lvl2pPr>
            <a:lvl3pPr marL="1143000" indent="-228600" defTabSz="769938">
              <a:defRPr sz="2400">
                <a:solidFill>
                  <a:schemeClr val="tx1"/>
                </a:solidFill>
                <a:latin typeface="Times New Roman" panose="02020603050405020304" pitchFamily="18" charset="0"/>
              </a:defRPr>
            </a:lvl3pPr>
            <a:lvl4pPr marL="1600200" indent="-228600" defTabSz="769938">
              <a:defRPr sz="2400">
                <a:solidFill>
                  <a:schemeClr val="tx1"/>
                </a:solidFill>
                <a:latin typeface="Times New Roman" panose="02020603050405020304" pitchFamily="18" charset="0"/>
              </a:defRPr>
            </a:lvl4pPr>
            <a:lvl5pPr marL="2057400" indent="-228600" defTabSz="769938">
              <a:defRPr sz="2400">
                <a:solidFill>
                  <a:schemeClr val="tx1"/>
                </a:solidFill>
                <a:latin typeface="Times New Roman" panose="02020603050405020304" pitchFamily="18" charset="0"/>
              </a:defRPr>
            </a:lvl5pPr>
            <a:lvl6pPr marL="2514600" indent="-228600" defTabSz="7699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99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99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9938"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769938" rtl="0" eaLnBrk="0" fontAlgn="base" latinLnBrk="0" hangingPunct="0">
              <a:lnSpc>
                <a:spcPct val="100000"/>
              </a:lnSpc>
              <a:spcBef>
                <a:spcPct val="0"/>
              </a:spcBef>
              <a:spcAft>
                <a:spcPct val="0"/>
              </a:spcAft>
              <a:buClrTx/>
              <a:buSzTx/>
              <a:buFontTx/>
              <a:buNone/>
              <a:tabLst/>
              <a:defRPr/>
            </a:pPr>
            <a:fld id="{E1CA8FD1-E7BC-0C4C-88EB-39A9019FFF1F}" type="slidenum">
              <a:rPr kumimoji="0" lang="hu-HU" altLang="hu-HU"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9938" rtl="0" eaLnBrk="0" fontAlgn="base" latinLnBrk="0" hangingPunct="0">
                <a:lnSpc>
                  <a:spcPct val="100000"/>
                </a:lnSpc>
                <a:spcBef>
                  <a:spcPct val="0"/>
                </a:spcBef>
                <a:spcAft>
                  <a:spcPct val="0"/>
                </a:spcAft>
                <a:buClrTx/>
                <a:buSzTx/>
                <a:buFontTx/>
                <a:buNone/>
                <a:tabLst/>
                <a:defRPr/>
              </a:pPr>
              <a:t>8</a:t>
            </a:fld>
            <a:endParaRPr kumimoji="0" lang="hu-HU" altLang="hu-HU"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1378" name="Rectangle 2">
            <a:extLst>
              <a:ext uri="{FF2B5EF4-FFF2-40B4-BE49-F238E27FC236}">
                <a16:creationId xmlns:a16="http://schemas.microsoft.com/office/drawing/2014/main" id="{E7524A07-CDC9-124D-8BC8-625A12210648}"/>
              </a:ext>
            </a:extLst>
          </p:cNvPr>
          <p:cNvSpPr>
            <a:spLocks noGrp="1" noRot="1" noChangeAspect="1" noChangeArrowheads="1" noTextEdit="1"/>
          </p:cNvSpPr>
          <p:nvPr>
            <p:ph type="sldImg"/>
          </p:nvPr>
        </p:nvSpPr>
        <p:spPr>
          <a:xfrm>
            <a:off x="252413" y="871538"/>
            <a:ext cx="6164262" cy="3468687"/>
          </a:xfrm>
          <a:solidFill>
            <a:srgbClr val="FFFFFF"/>
          </a:solidFill>
          <a:ln/>
        </p:spPr>
      </p:sp>
      <p:sp>
        <p:nvSpPr>
          <p:cNvPr id="101379" name="Rectangle 3">
            <a:extLst>
              <a:ext uri="{FF2B5EF4-FFF2-40B4-BE49-F238E27FC236}">
                <a16:creationId xmlns:a16="http://schemas.microsoft.com/office/drawing/2014/main" id="{C8C3B64A-9059-9845-BA0A-018251E8778D}"/>
              </a:ext>
            </a:extLst>
          </p:cNvPr>
          <p:cNvSpPr>
            <a:spLocks noGrp="1" noChangeArrowheads="1"/>
          </p:cNvSpPr>
          <p:nvPr>
            <p:ph type="body" idx="1"/>
          </p:nvPr>
        </p:nvSpPr>
        <p:spPr>
          <a:xfrm>
            <a:off x="890588" y="4718050"/>
            <a:ext cx="4887912" cy="4176713"/>
          </a:xfrm>
          <a:solidFill>
            <a:srgbClr val="FFFFFF"/>
          </a:solidFill>
          <a:ln>
            <a:solidFill>
              <a:srgbClr val="000000"/>
            </a:solidFill>
          </a:ln>
        </p:spPr>
        <p:txBody>
          <a:bodyPr lIns="91168" tIns="45585" rIns="91168" bIns="45585"/>
          <a:lstStyle/>
          <a:p>
            <a:endParaRPr lang="de-DE" altLang="hu-HU"/>
          </a:p>
        </p:txBody>
      </p:sp>
    </p:spTree>
    <p:extLst>
      <p:ext uri="{BB962C8B-B14F-4D97-AF65-F5344CB8AC3E}">
        <p14:creationId xmlns:p14="http://schemas.microsoft.com/office/powerpoint/2010/main" val="1761587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5">
            <a:extLst>
              <a:ext uri="{FF2B5EF4-FFF2-40B4-BE49-F238E27FC236}">
                <a16:creationId xmlns:a16="http://schemas.microsoft.com/office/drawing/2014/main" id="{09C0DAD7-2E33-444C-B1A3-BD22841614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anose="02020603050405020304" pitchFamily="18" charset="0"/>
              </a:defRPr>
            </a:lvl1pPr>
            <a:lvl2pPr marL="742950" indent="-285750" defTabSz="762000">
              <a:spcBef>
                <a:spcPct val="30000"/>
              </a:spcBef>
              <a:defRPr sz="1200">
                <a:solidFill>
                  <a:schemeClr val="tx1"/>
                </a:solidFill>
                <a:latin typeface="Times New Roman" panose="02020603050405020304" pitchFamily="18" charset="0"/>
              </a:defRPr>
            </a:lvl2pPr>
            <a:lvl3pPr marL="1143000" indent="-228600" defTabSz="762000">
              <a:spcBef>
                <a:spcPct val="30000"/>
              </a:spcBef>
              <a:defRPr sz="1200">
                <a:solidFill>
                  <a:schemeClr val="tx1"/>
                </a:solidFill>
                <a:latin typeface="Times New Roman" panose="02020603050405020304" pitchFamily="18" charset="0"/>
              </a:defRPr>
            </a:lvl3pPr>
            <a:lvl4pPr marL="1600200" indent="-228600" defTabSz="762000">
              <a:spcBef>
                <a:spcPct val="30000"/>
              </a:spcBef>
              <a:defRPr sz="1200">
                <a:solidFill>
                  <a:schemeClr val="tx1"/>
                </a:solidFill>
                <a:latin typeface="Times New Roman" panose="02020603050405020304" pitchFamily="18" charset="0"/>
              </a:defRPr>
            </a:lvl4pPr>
            <a:lvl5pPr marL="2057400" indent="-228600" defTabSz="762000">
              <a:spcBef>
                <a:spcPct val="30000"/>
              </a:spcBef>
              <a:defRPr sz="1200">
                <a:solidFill>
                  <a:schemeClr val="tx1"/>
                </a:solidFill>
                <a:latin typeface="Times New Roman" panose="02020603050405020304" pitchFamily="18" charset="0"/>
              </a:defRPr>
            </a:lvl5pPr>
            <a:lvl6pPr marL="2514600" indent="-228600" defTabSz="7620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7620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7620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7620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762000" rtl="0" eaLnBrk="0" fontAlgn="base" latinLnBrk="0" hangingPunct="0">
              <a:lnSpc>
                <a:spcPct val="100000"/>
              </a:lnSpc>
              <a:spcBef>
                <a:spcPct val="0"/>
              </a:spcBef>
              <a:spcAft>
                <a:spcPct val="0"/>
              </a:spcAft>
              <a:buClrTx/>
              <a:buSzTx/>
              <a:buFontTx/>
              <a:buNone/>
              <a:tabLst/>
              <a:defRPr/>
            </a:pPr>
            <a:fld id="{751B1902-0A00-AB41-951A-DBC60ECF356E}" type="slidenum">
              <a:rPr kumimoji="0" lang="hu-HU" altLang="hu-HU" sz="10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762000" rtl="0" eaLnBrk="0" fontAlgn="base" latinLnBrk="0" hangingPunct="0">
                <a:lnSpc>
                  <a:spcPct val="100000"/>
                </a:lnSpc>
                <a:spcBef>
                  <a:spcPct val="0"/>
                </a:spcBef>
                <a:spcAft>
                  <a:spcPct val="0"/>
                </a:spcAft>
                <a:buClrTx/>
                <a:buSzTx/>
                <a:buFontTx/>
                <a:buNone/>
                <a:tabLst/>
                <a:defRPr/>
              </a:pPr>
              <a:t>9</a:t>
            </a:fld>
            <a:endParaRPr kumimoji="0" lang="hu-HU" altLang="hu-HU" sz="10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26978" name="Rectangle 2">
            <a:extLst>
              <a:ext uri="{FF2B5EF4-FFF2-40B4-BE49-F238E27FC236}">
                <a16:creationId xmlns:a16="http://schemas.microsoft.com/office/drawing/2014/main" id="{610C6BA7-296B-5343-999A-509DCDC1803F}"/>
              </a:ext>
            </a:extLst>
          </p:cNvPr>
          <p:cNvSpPr>
            <a:spLocks noGrp="1" noRot="1" noChangeAspect="1" noChangeArrowheads="1" noTextEdit="1"/>
          </p:cNvSpPr>
          <p:nvPr>
            <p:ph type="sldImg"/>
          </p:nvPr>
        </p:nvSpPr>
        <p:spPr>
          <a:xfrm>
            <a:off x="66675" y="731838"/>
            <a:ext cx="6507163" cy="3660775"/>
          </a:xfrm>
          <a:solidFill>
            <a:srgbClr val="FFFFFF"/>
          </a:solidFill>
          <a:ln/>
        </p:spPr>
      </p:sp>
      <p:sp>
        <p:nvSpPr>
          <p:cNvPr id="126979" name="Rectangle 3">
            <a:extLst>
              <a:ext uri="{FF2B5EF4-FFF2-40B4-BE49-F238E27FC236}">
                <a16:creationId xmlns:a16="http://schemas.microsoft.com/office/drawing/2014/main" id="{8D568C78-3135-A641-B8F0-7A24988EDC72}"/>
              </a:ext>
            </a:extLst>
          </p:cNvPr>
          <p:cNvSpPr>
            <a:spLocks noGrp="1" noChangeArrowheads="1"/>
          </p:cNvSpPr>
          <p:nvPr>
            <p:ph type="body" idx="1"/>
          </p:nvPr>
        </p:nvSpPr>
        <p:spPr>
          <a:xfrm>
            <a:off x="885825" y="4635500"/>
            <a:ext cx="4867275" cy="4392613"/>
          </a:xfrm>
          <a:solidFill>
            <a:srgbClr val="FFFFFF"/>
          </a:solidFill>
          <a:ln>
            <a:solidFill>
              <a:srgbClr val="000000"/>
            </a:solidFill>
          </a:ln>
        </p:spPr>
        <p:txBody>
          <a:bodyPr/>
          <a:lstStyle/>
          <a:p>
            <a:endParaRPr lang="en-GB" altLang="hu-HU"/>
          </a:p>
        </p:txBody>
      </p:sp>
    </p:spTree>
    <p:extLst>
      <p:ext uri="{BB962C8B-B14F-4D97-AF65-F5344CB8AC3E}">
        <p14:creationId xmlns:p14="http://schemas.microsoft.com/office/powerpoint/2010/main" val="2084847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914400" y="2130430"/>
            <a:ext cx="10363200" cy="1470025"/>
          </a:xfrm>
        </p:spPr>
        <p:txBody>
          <a:bodyPr/>
          <a:lstStyle/>
          <a:p>
            <a:r>
              <a:rPr lang="hu-HU"/>
              <a:t>Mintacím szerkesztése</a:t>
            </a:r>
          </a:p>
        </p:txBody>
      </p:sp>
      <p:sp>
        <p:nvSpPr>
          <p:cNvPr id="3" name="Alcím 2"/>
          <p:cNvSpPr>
            <a:spLocks noGrp="1"/>
          </p:cNvSpPr>
          <p:nvPr>
            <p:ph type="subTitle" idx="1"/>
          </p:nvPr>
        </p:nvSpPr>
        <p:spPr>
          <a:xfrm>
            <a:off x="1828800" y="3886200"/>
            <a:ext cx="8534400" cy="1752600"/>
          </a:xfrm>
        </p:spPr>
        <p:txBody>
          <a:bodyPr/>
          <a:lstStyle>
            <a:lvl1pPr marL="0" indent="0" algn="ctr">
              <a:buNone/>
              <a:defRPr/>
            </a:lvl1pPr>
            <a:lvl2pPr marL="541873" indent="0" algn="ctr">
              <a:buNone/>
              <a:defRPr/>
            </a:lvl2pPr>
            <a:lvl3pPr marL="1083747" indent="0" algn="ctr">
              <a:buNone/>
              <a:defRPr/>
            </a:lvl3pPr>
            <a:lvl4pPr marL="1625620" indent="0" algn="ctr">
              <a:buNone/>
              <a:defRPr/>
            </a:lvl4pPr>
            <a:lvl5pPr marL="2167494" indent="0" algn="ctr">
              <a:buNone/>
              <a:defRPr/>
            </a:lvl5pPr>
            <a:lvl6pPr marL="2709367" indent="0" algn="ctr">
              <a:buNone/>
              <a:defRPr/>
            </a:lvl6pPr>
            <a:lvl7pPr marL="3251241" indent="0" algn="ctr">
              <a:buNone/>
              <a:defRPr/>
            </a:lvl7pPr>
            <a:lvl8pPr marL="3793114" indent="0" algn="ctr">
              <a:buNone/>
              <a:defRPr/>
            </a:lvl8pPr>
            <a:lvl9pPr marL="4334988" indent="0" algn="ctr">
              <a:buNone/>
              <a:defRPr/>
            </a:lvl9pPr>
          </a:lstStyle>
          <a:p>
            <a:r>
              <a:rPr lang="hu-HU"/>
              <a:t>Alcím mintájának szerkesztése</a:t>
            </a:r>
          </a:p>
        </p:txBody>
      </p:sp>
      <p:sp>
        <p:nvSpPr>
          <p:cNvPr id="4" name="Rectangle 2">
            <a:extLst>
              <a:ext uri="{FF2B5EF4-FFF2-40B4-BE49-F238E27FC236}">
                <a16:creationId xmlns:a16="http://schemas.microsoft.com/office/drawing/2014/main" id="{984BF067-6126-9748-A3F1-3252281BB956}"/>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EB34D967-DD30-5847-9379-91AA753F55F6}"/>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8517CCC3-59E0-1048-B06D-31194E24FB36}"/>
              </a:ext>
            </a:extLst>
          </p:cNvPr>
          <p:cNvSpPr>
            <a:spLocks noGrp="1" noChangeArrowheads="1"/>
          </p:cNvSpPr>
          <p:nvPr>
            <p:ph type="sldNum" sz="quarter" idx="12"/>
          </p:nvPr>
        </p:nvSpPr>
        <p:spPr>
          <a:ln/>
        </p:spPr>
        <p:txBody>
          <a:bodyPr/>
          <a:lstStyle>
            <a:lvl1pPr>
              <a:defRPr/>
            </a:lvl1pPr>
          </a:lstStyle>
          <a:p>
            <a:pPr>
              <a:defRPr/>
            </a:pPr>
            <a:fld id="{68E6839B-234E-6B4A-86BE-9046D1B4A514}" type="slidenum">
              <a:rPr lang="hu-HU"/>
              <a:pPr>
                <a:defRPr/>
              </a:pPr>
              <a:t>‹#›</a:t>
            </a:fld>
            <a:endParaRPr lang="hu-HU"/>
          </a:p>
        </p:txBody>
      </p:sp>
    </p:spTree>
    <p:extLst>
      <p:ext uri="{BB962C8B-B14F-4D97-AF65-F5344CB8AC3E}">
        <p14:creationId xmlns:p14="http://schemas.microsoft.com/office/powerpoint/2010/main" val="1655388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2">
            <a:extLst>
              <a:ext uri="{FF2B5EF4-FFF2-40B4-BE49-F238E27FC236}">
                <a16:creationId xmlns:a16="http://schemas.microsoft.com/office/drawing/2014/main" id="{791AEF48-3B8D-F643-AA0B-82244CCE9A46}"/>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66840A3D-E588-6746-83C9-168AD39E47F5}"/>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023BF75A-074F-114F-ABA9-B318C4F3F9A0}"/>
              </a:ext>
            </a:extLst>
          </p:cNvPr>
          <p:cNvSpPr>
            <a:spLocks noGrp="1" noChangeArrowheads="1"/>
          </p:cNvSpPr>
          <p:nvPr>
            <p:ph type="sldNum" sz="quarter" idx="12"/>
          </p:nvPr>
        </p:nvSpPr>
        <p:spPr>
          <a:ln/>
        </p:spPr>
        <p:txBody>
          <a:bodyPr/>
          <a:lstStyle>
            <a:lvl1pPr>
              <a:defRPr/>
            </a:lvl1pPr>
          </a:lstStyle>
          <a:p>
            <a:pPr>
              <a:defRPr/>
            </a:pPr>
            <a:fld id="{7C6C2CDA-6A98-EE40-9A90-836DB73D87CE}" type="slidenum">
              <a:rPr lang="hu-HU"/>
              <a:pPr>
                <a:defRPr/>
              </a:pPr>
              <a:t>‹#›</a:t>
            </a:fld>
            <a:endParaRPr lang="hu-HU"/>
          </a:p>
        </p:txBody>
      </p:sp>
    </p:spTree>
    <p:extLst>
      <p:ext uri="{BB962C8B-B14F-4D97-AF65-F5344CB8AC3E}">
        <p14:creationId xmlns:p14="http://schemas.microsoft.com/office/powerpoint/2010/main" val="4149430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686800" y="609600"/>
            <a:ext cx="2590801" cy="5486400"/>
          </a:xfrm>
        </p:spPr>
        <p:txBody>
          <a:bodyPr vert="eaVert"/>
          <a:lstStyle/>
          <a:p>
            <a:r>
              <a:rPr lang="hu-HU"/>
              <a:t>Mintacím szerkesztése</a:t>
            </a:r>
          </a:p>
        </p:txBody>
      </p:sp>
      <p:sp>
        <p:nvSpPr>
          <p:cNvPr id="3" name="Függőleges szöveg helye 2"/>
          <p:cNvSpPr>
            <a:spLocks noGrp="1"/>
          </p:cNvSpPr>
          <p:nvPr>
            <p:ph type="body" orient="vert" idx="1"/>
          </p:nvPr>
        </p:nvSpPr>
        <p:spPr>
          <a:xfrm>
            <a:off x="914401" y="609600"/>
            <a:ext cx="7591778" cy="548640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2">
            <a:extLst>
              <a:ext uri="{FF2B5EF4-FFF2-40B4-BE49-F238E27FC236}">
                <a16:creationId xmlns:a16="http://schemas.microsoft.com/office/drawing/2014/main" id="{0A80D596-CD97-3448-8CE8-6870B4F4160B}"/>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B8DA8CCC-6172-384D-B8A9-2633C4905CEB}"/>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5CBD1F14-B0DA-C040-824B-9FFA922A59EA}"/>
              </a:ext>
            </a:extLst>
          </p:cNvPr>
          <p:cNvSpPr>
            <a:spLocks noGrp="1" noChangeArrowheads="1"/>
          </p:cNvSpPr>
          <p:nvPr>
            <p:ph type="sldNum" sz="quarter" idx="12"/>
          </p:nvPr>
        </p:nvSpPr>
        <p:spPr>
          <a:ln/>
        </p:spPr>
        <p:txBody>
          <a:bodyPr/>
          <a:lstStyle>
            <a:lvl1pPr>
              <a:defRPr/>
            </a:lvl1pPr>
          </a:lstStyle>
          <a:p>
            <a:pPr>
              <a:defRPr/>
            </a:pPr>
            <a:fld id="{DD0B6027-B467-7843-8A9A-57BB96BCB026}" type="slidenum">
              <a:rPr lang="hu-HU"/>
              <a:pPr>
                <a:defRPr/>
              </a:pPr>
              <a:t>‹#›</a:t>
            </a:fld>
            <a:endParaRPr lang="hu-HU"/>
          </a:p>
        </p:txBody>
      </p:sp>
    </p:spTree>
    <p:extLst>
      <p:ext uri="{BB962C8B-B14F-4D97-AF65-F5344CB8AC3E}">
        <p14:creationId xmlns:p14="http://schemas.microsoft.com/office/powerpoint/2010/main" val="2588034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914400" y="2130426"/>
            <a:ext cx="10363200" cy="1470025"/>
          </a:xfrm>
        </p:spPr>
        <p:txBody>
          <a:bodyPr/>
          <a:lstStyle/>
          <a:p>
            <a:r>
              <a:rPr lang="hu-HU"/>
              <a:t>Mintacím szerkesztése</a:t>
            </a:r>
          </a:p>
        </p:txBody>
      </p:sp>
      <p:sp>
        <p:nvSpPr>
          <p:cNvPr id="3" name="Alcím 2"/>
          <p:cNvSpPr>
            <a:spLocks noGrp="1"/>
          </p:cNvSpPr>
          <p:nvPr>
            <p:ph type="subTitle" idx="1"/>
          </p:nvPr>
        </p:nvSpPr>
        <p:spPr>
          <a:xfrm>
            <a:off x="1828800" y="3886200"/>
            <a:ext cx="8534400" cy="1752600"/>
          </a:xfrm>
        </p:spPr>
        <p:txBody>
          <a:bodyPr/>
          <a:lstStyle>
            <a:lvl1pPr marL="0" indent="0" algn="ctr">
              <a:buNone/>
              <a:defRPr/>
            </a:lvl1pPr>
            <a:lvl2pPr marL="541873" indent="0" algn="ctr">
              <a:buNone/>
              <a:defRPr/>
            </a:lvl2pPr>
            <a:lvl3pPr marL="1083747" indent="0" algn="ctr">
              <a:buNone/>
              <a:defRPr/>
            </a:lvl3pPr>
            <a:lvl4pPr marL="1625620" indent="0" algn="ctr">
              <a:buNone/>
              <a:defRPr/>
            </a:lvl4pPr>
            <a:lvl5pPr marL="2167494" indent="0" algn="ctr">
              <a:buNone/>
              <a:defRPr/>
            </a:lvl5pPr>
            <a:lvl6pPr marL="2709367" indent="0" algn="ctr">
              <a:buNone/>
              <a:defRPr/>
            </a:lvl6pPr>
            <a:lvl7pPr marL="3251241" indent="0" algn="ctr">
              <a:buNone/>
              <a:defRPr/>
            </a:lvl7pPr>
            <a:lvl8pPr marL="3793114" indent="0" algn="ctr">
              <a:buNone/>
              <a:defRPr/>
            </a:lvl8pPr>
            <a:lvl9pPr marL="4334988" indent="0" algn="ctr">
              <a:buNone/>
              <a:defRPr/>
            </a:lvl9pPr>
          </a:lstStyle>
          <a:p>
            <a:r>
              <a:rPr lang="hu-HU"/>
              <a:t>Alcím mintájának szerkesztése</a:t>
            </a:r>
          </a:p>
        </p:txBody>
      </p:sp>
      <p:sp>
        <p:nvSpPr>
          <p:cNvPr id="4" name="Rectangle 2">
            <a:extLst>
              <a:ext uri="{FF2B5EF4-FFF2-40B4-BE49-F238E27FC236}">
                <a16:creationId xmlns:a16="http://schemas.microsoft.com/office/drawing/2014/main" id="{E8790085-684B-2647-85B6-53DB3BBA028B}"/>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82AA56BE-1100-6647-9564-AADDCC4513AF}"/>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F4FAD1A7-9646-FB42-8DDF-D997B1CC0FEB}"/>
              </a:ext>
            </a:extLst>
          </p:cNvPr>
          <p:cNvSpPr>
            <a:spLocks noGrp="1" noChangeArrowheads="1"/>
          </p:cNvSpPr>
          <p:nvPr>
            <p:ph type="sldNum" sz="quarter" idx="12"/>
          </p:nvPr>
        </p:nvSpPr>
        <p:spPr>
          <a:ln/>
        </p:spPr>
        <p:txBody>
          <a:bodyPr/>
          <a:lstStyle>
            <a:lvl1pPr>
              <a:defRPr/>
            </a:lvl1pPr>
          </a:lstStyle>
          <a:p>
            <a:pPr>
              <a:defRPr/>
            </a:pPr>
            <a:fld id="{A9CBBF84-4A88-4648-AEF8-6DBE5B6B1D66}" type="slidenum">
              <a:rPr lang="hu-HU" altLang="hu-HU"/>
              <a:pPr>
                <a:defRPr/>
              </a:pPr>
              <a:t>‹#›</a:t>
            </a:fld>
            <a:endParaRPr lang="hu-HU" altLang="hu-HU"/>
          </a:p>
        </p:txBody>
      </p:sp>
    </p:spTree>
    <p:extLst>
      <p:ext uri="{BB962C8B-B14F-4D97-AF65-F5344CB8AC3E}">
        <p14:creationId xmlns:p14="http://schemas.microsoft.com/office/powerpoint/2010/main" val="2790109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2">
            <a:extLst>
              <a:ext uri="{FF2B5EF4-FFF2-40B4-BE49-F238E27FC236}">
                <a16:creationId xmlns:a16="http://schemas.microsoft.com/office/drawing/2014/main" id="{C7BC61FE-2212-2345-AAA3-71E2F8BFE884}"/>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F1C1634A-7B9C-3140-99AF-3E7FAA26B4F9}"/>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97BDF14F-1895-6A40-B8F6-922360448B9B}"/>
              </a:ext>
            </a:extLst>
          </p:cNvPr>
          <p:cNvSpPr>
            <a:spLocks noGrp="1" noChangeArrowheads="1"/>
          </p:cNvSpPr>
          <p:nvPr>
            <p:ph type="sldNum" sz="quarter" idx="12"/>
          </p:nvPr>
        </p:nvSpPr>
        <p:spPr>
          <a:ln/>
        </p:spPr>
        <p:txBody>
          <a:bodyPr/>
          <a:lstStyle>
            <a:lvl1pPr>
              <a:defRPr/>
            </a:lvl1pPr>
          </a:lstStyle>
          <a:p>
            <a:pPr>
              <a:defRPr/>
            </a:pPr>
            <a:fld id="{1136786D-F50E-DA48-83E5-54F3C79F54C4}" type="slidenum">
              <a:rPr lang="hu-HU" altLang="hu-HU"/>
              <a:pPr>
                <a:defRPr/>
              </a:pPr>
              <a:t>‹#›</a:t>
            </a:fld>
            <a:endParaRPr lang="hu-HU" altLang="hu-HU"/>
          </a:p>
        </p:txBody>
      </p:sp>
    </p:spTree>
    <p:extLst>
      <p:ext uri="{BB962C8B-B14F-4D97-AF65-F5344CB8AC3E}">
        <p14:creationId xmlns:p14="http://schemas.microsoft.com/office/powerpoint/2010/main" val="186556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963319" y="4406901"/>
            <a:ext cx="10363200" cy="1362075"/>
          </a:xfrm>
        </p:spPr>
        <p:txBody>
          <a:bodyPr anchor="t"/>
          <a:lstStyle>
            <a:lvl1pPr algn="l">
              <a:defRPr sz="4741" b="1" cap="all"/>
            </a:lvl1pPr>
          </a:lstStyle>
          <a:p>
            <a:r>
              <a:rPr lang="hu-HU"/>
              <a:t>Mintacím szerkesztése</a:t>
            </a:r>
          </a:p>
        </p:txBody>
      </p:sp>
      <p:sp>
        <p:nvSpPr>
          <p:cNvPr id="3" name="Szöveg helye 2"/>
          <p:cNvSpPr>
            <a:spLocks noGrp="1"/>
          </p:cNvSpPr>
          <p:nvPr>
            <p:ph type="body" idx="1"/>
          </p:nvPr>
        </p:nvSpPr>
        <p:spPr>
          <a:xfrm>
            <a:off x="963319" y="2906713"/>
            <a:ext cx="10363200" cy="1500187"/>
          </a:xfrm>
        </p:spPr>
        <p:txBody>
          <a:bodyPr anchor="b"/>
          <a:lstStyle>
            <a:lvl1pPr marL="0" indent="0">
              <a:buNone/>
              <a:defRPr sz="2370"/>
            </a:lvl1pPr>
            <a:lvl2pPr marL="541873" indent="0">
              <a:buNone/>
              <a:defRPr sz="2133"/>
            </a:lvl2pPr>
            <a:lvl3pPr marL="1083747" indent="0">
              <a:buNone/>
              <a:defRPr sz="1896"/>
            </a:lvl3pPr>
            <a:lvl4pPr marL="1625620" indent="0">
              <a:buNone/>
              <a:defRPr sz="1659"/>
            </a:lvl4pPr>
            <a:lvl5pPr marL="2167494" indent="0">
              <a:buNone/>
              <a:defRPr sz="1659"/>
            </a:lvl5pPr>
            <a:lvl6pPr marL="2709367" indent="0">
              <a:buNone/>
              <a:defRPr sz="1659"/>
            </a:lvl6pPr>
            <a:lvl7pPr marL="3251241" indent="0">
              <a:buNone/>
              <a:defRPr sz="1659"/>
            </a:lvl7pPr>
            <a:lvl8pPr marL="3793114" indent="0">
              <a:buNone/>
              <a:defRPr sz="1659"/>
            </a:lvl8pPr>
            <a:lvl9pPr marL="4334988" indent="0">
              <a:buNone/>
              <a:defRPr sz="1659"/>
            </a:lvl9pPr>
          </a:lstStyle>
          <a:p>
            <a:pPr lvl="0"/>
            <a:r>
              <a:rPr lang="hu-HU"/>
              <a:t>Mintaszöveg szerkesztése</a:t>
            </a:r>
          </a:p>
        </p:txBody>
      </p:sp>
      <p:sp>
        <p:nvSpPr>
          <p:cNvPr id="4" name="Rectangle 2">
            <a:extLst>
              <a:ext uri="{FF2B5EF4-FFF2-40B4-BE49-F238E27FC236}">
                <a16:creationId xmlns:a16="http://schemas.microsoft.com/office/drawing/2014/main" id="{0158F853-4338-7A44-BEFC-0C9E6B5D189A}"/>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3416D6A0-B8DD-DA43-8C8B-6653DA658CF7}"/>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00A07154-E2CD-CD44-88AC-17069E7222D4}"/>
              </a:ext>
            </a:extLst>
          </p:cNvPr>
          <p:cNvSpPr>
            <a:spLocks noGrp="1" noChangeArrowheads="1"/>
          </p:cNvSpPr>
          <p:nvPr>
            <p:ph type="sldNum" sz="quarter" idx="12"/>
          </p:nvPr>
        </p:nvSpPr>
        <p:spPr>
          <a:ln/>
        </p:spPr>
        <p:txBody>
          <a:bodyPr/>
          <a:lstStyle>
            <a:lvl1pPr>
              <a:defRPr/>
            </a:lvl1pPr>
          </a:lstStyle>
          <a:p>
            <a:pPr>
              <a:defRPr/>
            </a:pPr>
            <a:fld id="{0816ABE1-B7D2-584B-BB53-2F1FB750502E}" type="slidenum">
              <a:rPr lang="hu-HU" altLang="hu-HU"/>
              <a:pPr>
                <a:defRPr/>
              </a:pPr>
              <a:t>‹#›</a:t>
            </a:fld>
            <a:endParaRPr lang="hu-HU" altLang="hu-HU"/>
          </a:p>
        </p:txBody>
      </p:sp>
    </p:spTree>
    <p:extLst>
      <p:ext uri="{BB962C8B-B14F-4D97-AF65-F5344CB8AC3E}">
        <p14:creationId xmlns:p14="http://schemas.microsoft.com/office/powerpoint/2010/main" val="4225733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914401" y="1981200"/>
            <a:ext cx="5091289" cy="4114800"/>
          </a:xfrm>
        </p:spPr>
        <p:txBody>
          <a:bodyPr/>
          <a:lstStyle>
            <a:lvl1pPr>
              <a:defRPr sz="3319"/>
            </a:lvl1pPr>
            <a:lvl2pPr>
              <a:defRPr sz="2844"/>
            </a:lvl2pPr>
            <a:lvl3pPr>
              <a:defRPr sz="2370"/>
            </a:lvl3pPr>
            <a:lvl4pPr>
              <a:defRPr sz="2133"/>
            </a:lvl4pPr>
            <a:lvl5pPr>
              <a:defRPr sz="2133"/>
            </a:lvl5pPr>
            <a:lvl6pPr>
              <a:defRPr sz="2133"/>
            </a:lvl6pPr>
            <a:lvl7pPr>
              <a:defRPr sz="2133"/>
            </a:lvl7pPr>
            <a:lvl8pPr>
              <a:defRPr sz="2133"/>
            </a:lvl8pPr>
            <a:lvl9pPr>
              <a:defRPr sz="2133"/>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86312" y="1981200"/>
            <a:ext cx="5091289" cy="4114800"/>
          </a:xfrm>
        </p:spPr>
        <p:txBody>
          <a:bodyPr/>
          <a:lstStyle>
            <a:lvl1pPr>
              <a:defRPr sz="3319"/>
            </a:lvl1pPr>
            <a:lvl2pPr>
              <a:defRPr sz="2844"/>
            </a:lvl2pPr>
            <a:lvl3pPr>
              <a:defRPr sz="2370"/>
            </a:lvl3pPr>
            <a:lvl4pPr>
              <a:defRPr sz="2133"/>
            </a:lvl4pPr>
            <a:lvl5pPr>
              <a:defRPr sz="2133"/>
            </a:lvl5pPr>
            <a:lvl6pPr>
              <a:defRPr sz="2133"/>
            </a:lvl6pPr>
            <a:lvl7pPr>
              <a:defRPr sz="2133"/>
            </a:lvl7pPr>
            <a:lvl8pPr>
              <a:defRPr sz="2133"/>
            </a:lvl8pPr>
            <a:lvl9pPr>
              <a:defRPr sz="2133"/>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2">
            <a:extLst>
              <a:ext uri="{FF2B5EF4-FFF2-40B4-BE49-F238E27FC236}">
                <a16:creationId xmlns:a16="http://schemas.microsoft.com/office/drawing/2014/main" id="{79E3DFDC-6422-464B-A6D1-477F83C61886}"/>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3">
            <a:extLst>
              <a:ext uri="{FF2B5EF4-FFF2-40B4-BE49-F238E27FC236}">
                <a16:creationId xmlns:a16="http://schemas.microsoft.com/office/drawing/2014/main" id="{9321763C-7508-A442-8C68-80B80AD957E7}"/>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4">
            <a:extLst>
              <a:ext uri="{FF2B5EF4-FFF2-40B4-BE49-F238E27FC236}">
                <a16:creationId xmlns:a16="http://schemas.microsoft.com/office/drawing/2014/main" id="{C26F685C-6663-F24F-8268-9BC2591FAF53}"/>
              </a:ext>
            </a:extLst>
          </p:cNvPr>
          <p:cNvSpPr>
            <a:spLocks noGrp="1" noChangeArrowheads="1"/>
          </p:cNvSpPr>
          <p:nvPr>
            <p:ph type="sldNum" sz="quarter" idx="12"/>
          </p:nvPr>
        </p:nvSpPr>
        <p:spPr>
          <a:ln/>
        </p:spPr>
        <p:txBody>
          <a:bodyPr/>
          <a:lstStyle>
            <a:lvl1pPr>
              <a:defRPr/>
            </a:lvl1pPr>
          </a:lstStyle>
          <a:p>
            <a:pPr>
              <a:defRPr/>
            </a:pPr>
            <a:fld id="{364B2101-41B2-0D40-99CC-DAEAC85ECF4D}" type="slidenum">
              <a:rPr lang="hu-HU" altLang="hu-HU"/>
              <a:pPr>
                <a:defRPr/>
              </a:pPr>
              <a:t>‹#›</a:t>
            </a:fld>
            <a:endParaRPr lang="hu-HU" altLang="hu-HU"/>
          </a:p>
        </p:txBody>
      </p:sp>
    </p:spTree>
    <p:extLst>
      <p:ext uri="{BB962C8B-B14F-4D97-AF65-F5344CB8AC3E}">
        <p14:creationId xmlns:p14="http://schemas.microsoft.com/office/powerpoint/2010/main" val="4139084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609600" y="274638"/>
            <a:ext cx="10972800" cy="1143000"/>
          </a:xfrm>
        </p:spPr>
        <p:txBody>
          <a:bodyPr/>
          <a:lstStyle>
            <a:lvl1pPr>
              <a:defRPr/>
            </a:lvl1pPr>
          </a:lstStyle>
          <a:p>
            <a:r>
              <a:rPr lang="hu-HU"/>
              <a:t>Mintacím szerkesztése</a:t>
            </a:r>
          </a:p>
        </p:txBody>
      </p:sp>
      <p:sp>
        <p:nvSpPr>
          <p:cNvPr id="3" name="Szöveg helye 2"/>
          <p:cNvSpPr>
            <a:spLocks noGrp="1"/>
          </p:cNvSpPr>
          <p:nvPr>
            <p:ph type="body" idx="1"/>
          </p:nvPr>
        </p:nvSpPr>
        <p:spPr>
          <a:xfrm>
            <a:off x="609601" y="1535113"/>
            <a:ext cx="5386682" cy="639762"/>
          </a:xfrm>
        </p:spPr>
        <p:txBody>
          <a:bodyPr anchor="b"/>
          <a:lstStyle>
            <a:lvl1pPr marL="0" indent="0">
              <a:buNone/>
              <a:defRPr sz="2844" b="1"/>
            </a:lvl1pPr>
            <a:lvl2pPr marL="541873" indent="0">
              <a:buNone/>
              <a:defRPr sz="2370" b="1"/>
            </a:lvl2pPr>
            <a:lvl3pPr marL="1083747" indent="0">
              <a:buNone/>
              <a:defRPr sz="2133" b="1"/>
            </a:lvl3pPr>
            <a:lvl4pPr marL="1625620" indent="0">
              <a:buNone/>
              <a:defRPr sz="1896" b="1"/>
            </a:lvl4pPr>
            <a:lvl5pPr marL="2167494" indent="0">
              <a:buNone/>
              <a:defRPr sz="1896" b="1"/>
            </a:lvl5pPr>
            <a:lvl6pPr marL="2709367" indent="0">
              <a:buNone/>
              <a:defRPr sz="1896" b="1"/>
            </a:lvl6pPr>
            <a:lvl7pPr marL="3251241" indent="0">
              <a:buNone/>
              <a:defRPr sz="1896" b="1"/>
            </a:lvl7pPr>
            <a:lvl8pPr marL="3793114" indent="0">
              <a:buNone/>
              <a:defRPr sz="1896" b="1"/>
            </a:lvl8pPr>
            <a:lvl9pPr marL="4334988" indent="0">
              <a:buNone/>
              <a:defRPr sz="1896" b="1"/>
            </a:lvl9pPr>
          </a:lstStyle>
          <a:p>
            <a:pPr lvl="0"/>
            <a:r>
              <a:rPr lang="hu-HU"/>
              <a:t>Mintaszöveg szerkesztése</a:t>
            </a:r>
          </a:p>
        </p:txBody>
      </p:sp>
      <p:sp>
        <p:nvSpPr>
          <p:cNvPr id="4" name="Tartalom helye 3"/>
          <p:cNvSpPr>
            <a:spLocks noGrp="1"/>
          </p:cNvSpPr>
          <p:nvPr>
            <p:ph sz="half" idx="2"/>
          </p:nvPr>
        </p:nvSpPr>
        <p:spPr>
          <a:xfrm>
            <a:off x="609601" y="2174875"/>
            <a:ext cx="5386682" cy="3951288"/>
          </a:xfrm>
        </p:spPr>
        <p:txBody>
          <a:bodyPr/>
          <a:lstStyle>
            <a:lvl1pPr>
              <a:defRPr sz="2844"/>
            </a:lvl1pPr>
            <a:lvl2pPr>
              <a:defRPr sz="2370"/>
            </a:lvl2pPr>
            <a:lvl3pPr>
              <a:defRPr sz="2133"/>
            </a:lvl3pPr>
            <a:lvl4pPr>
              <a:defRPr sz="1896"/>
            </a:lvl4pPr>
            <a:lvl5pPr>
              <a:defRPr sz="1896"/>
            </a:lvl5pPr>
            <a:lvl6pPr>
              <a:defRPr sz="1896"/>
            </a:lvl6pPr>
            <a:lvl7pPr>
              <a:defRPr sz="1896"/>
            </a:lvl7pPr>
            <a:lvl8pPr>
              <a:defRPr sz="1896"/>
            </a:lvl8pPr>
            <a:lvl9pPr>
              <a:defRPr sz="1896"/>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93837" y="1535113"/>
            <a:ext cx="5388563" cy="639762"/>
          </a:xfrm>
        </p:spPr>
        <p:txBody>
          <a:bodyPr anchor="b"/>
          <a:lstStyle>
            <a:lvl1pPr marL="0" indent="0">
              <a:buNone/>
              <a:defRPr sz="2844" b="1"/>
            </a:lvl1pPr>
            <a:lvl2pPr marL="541873" indent="0">
              <a:buNone/>
              <a:defRPr sz="2370" b="1"/>
            </a:lvl2pPr>
            <a:lvl3pPr marL="1083747" indent="0">
              <a:buNone/>
              <a:defRPr sz="2133" b="1"/>
            </a:lvl3pPr>
            <a:lvl4pPr marL="1625620" indent="0">
              <a:buNone/>
              <a:defRPr sz="1896" b="1"/>
            </a:lvl4pPr>
            <a:lvl5pPr marL="2167494" indent="0">
              <a:buNone/>
              <a:defRPr sz="1896" b="1"/>
            </a:lvl5pPr>
            <a:lvl6pPr marL="2709367" indent="0">
              <a:buNone/>
              <a:defRPr sz="1896" b="1"/>
            </a:lvl6pPr>
            <a:lvl7pPr marL="3251241" indent="0">
              <a:buNone/>
              <a:defRPr sz="1896" b="1"/>
            </a:lvl7pPr>
            <a:lvl8pPr marL="3793114" indent="0">
              <a:buNone/>
              <a:defRPr sz="1896" b="1"/>
            </a:lvl8pPr>
            <a:lvl9pPr marL="4334988" indent="0">
              <a:buNone/>
              <a:defRPr sz="1896" b="1"/>
            </a:lvl9pPr>
          </a:lstStyle>
          <a:p>
            <a:pPr lvl="0"/>
            <a:r>
              <a:rPr lang="hu-HU"/>
              <a:t>Mintaszöveg szerkesztése</a:t>
            </a:r>
          </a:p>
        </p:txBody>
      </p:sp>
      <p:sp>
        <p:nvSpPr>
          <p:cNvPr id="6" name="Tartalom helye 5"/>
          <p:cNvSpPr>
            <a:spLocks noGrp="1"/>
          </p:cNvSpPr>
          <p:nvPr>
            <p:ph sz="quarter" idx="4"/>
          </p:nvPr>
        </p:nvSpPr>
        <p:spPr>
          <a:xfrm>
            <a:off x="6193837" y="2174875"/>
            <a:ext cx="5388563" cy="3951288"/>
          </a:xfrm>
        </p:spPr>
        <p:txBody>
          <a:bodyPr/>
          <a:lstStyle>
            <a:lvl1pPr>
              <a:defRPr sz="2844"/>
            </a:lvl1pPr>
            <a:lvl2pPr>
              <a:defRPr sz="2370"/>
            </a:lvl2pPr>
            <a:lvl3pPr>
              <a:defRPr sz="2133"/>
            </a:lvl3pPr>
            <a:lvl4pPr>
              <a:defRPr sz="1896"/>
            </a:lvl4pPr>
            <a:lvl5pPr>
              <a:defRPr sz="1896"/>
            </a:lvl5pPr>
            <a:lvl6pPr>
              <a:defRPr sz="1896"/>
            </a:lvl6pPr>
            <a:lvl7pPr>
              <a:defRPr sz="1896"/>
            </a:lvl7pPr>
            <a:lvl8pPr>
              <a:defRPr sz="1896"/>
            </a:lvl8pPr>
            <a:lvl9pPr>
              <a:defRPr sz="1896"/>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2">
            <a:extLst>
              <a:ext uri="{FF2B5EF4-FFF2-40B4-BE49-F238E27FC236}">
                <a16:creationId xmlns:a16="http://schemas.microsoft.com/office/drawing/2014/main" id="{9C071480-E842-994F-B5BD-D3E777CA1611}"/>
              </a:ext>
            </a:extLst>
          </p:cNvPr>
          <p:cNvSpPr>
            <a:spLocks noGrp="1" noChangeArrowheads="1"/>
          </p:cNvSpPr>
          <p:nvPr>
            <p:ph type="dt" sz="half" idx="10"/>
          </p:nvPr>
        </p:nvSpPr>
        <p:spPr>
          <a:ln/>
        </p:spPr>
        <p:txBody>
          <a:bodyPr/>
          <a:lstStyle>
            <a:lvl1pPr>
              <a:defRPr/>
            </a:lvl1pPr>
          </a:lstStyle>
          <a:p>
            <a:pPr>
              <a:defRPr/>
            </a:pPr>
            <a:endParaRPr lang="hu-HU"/>
          </a:p>
        </p:txBody>
      </p:sp>
      <p:sp>
        <p:nvSpPr>
          <p:cNvPr id="8" name="Rectangle 3">
            <a:extLst>
              <a:ext uri="{FF2B5EF4-FFF2-40B4-BE49-F238E27FC236}">
                <a16:creationId xmlns:a16="http://schemas.microsoft.com/office/drawing/2014/main" id="{4E0C57F7-63CE-2E40-9769-90836AB0BF99}"/>
              </a:ext>
            </a:extLst>
          </p:cNvPr>
          <p:cNvSpPr>
            <a:spLocks noGrp="1" noChangeArrowheads="1"/>
          </p:cNvSpPr>
          <p:nvPr>
            <p:ph type="ftr" sz="quarter" idx="11"/>
          </p:nvPr>
        </p:nvSpPr>
        <p:spPr>
          <a:ln/>
        </p:spPr>
        <p:txBody>
          <a:bodyPr/>
          <a:lstStyle>
            <a:lvl1pPr>
              <a:defRPr/>
            </a:lvl1pPr>
          </a:lstStyle>
          <a:p>
            <a:pPr>
              <a:defRPr/>
            </a:pPr>
            <a:endParaRPr lang="hu-HU"/>
          </a:p>
        </p:txBody>
      </p:sp>
      <p:sp>
        <p:nvSpPr>
          <p:cNvPr id="9" name="Rectangle 4">
            <a:extLst>
              <a:ext uri="{FF2B5EF4-FFF2-40B4-BE49-F238E27FC236}">
                <a16:creationId xmlns:a16="http://schemas.microsoft.com/office/drawing/2014/main" id="{17B5F51E-0201-294C-8045-7AF1E3491E82}"/>
              </a:ext>
            </a:extLst>
          </p:cNvPr>
          <p:cNvSpPr>
            <a:spLocks noGrp="1" noChangeArrowheads="1"/>
          </p:cNvSpPr>
          <p:nvPr>
            <p:ph type="sldNum" sz="quarter" idx="12"/>
          </p:nvPr>
        </p:nvSpPr>
        <p:spPr>
          <a:ln/>
        </p:spPr>
        <p:txBody>
          <a:bodyPr/>
          <a:lstStyle>
            <a:lvl1pPr>
              <a:defRPr/>
            </a:lvl1pPr>
          </a:lstStyle>
          <a:p>
            <a:pPr>
              <a:defRPr/>
            </a:pPr>
            <a:fld id="{A2738195-A8F4-474E-A550-7A384600DF8B}" type="slidenum">
              <a:rPr lang="hu-HU" altLang="hu-HU"/>
              <a:pPr>
                <a:defRPr/>
              </a:pPr>
              <a:t>‹#›</a:t>
            </a:fld>
            <a:endParaRPr lang="hu-HU" altLang="hu-HU"/>
          </a:p>
        </p:txBody>
      </p:sp>
    </p:spTree>
    <p:extLst>
      <p:ext uri="{BB962C8B-B14F-4D97-AF65-F5344CB8AC3E}">
        <p14:creationId xmlns:p14="http://schemas.microsoft.com/office/powerpoint/2010/main" val="3809059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2">
            <a:extLst>
              <a:ext uri="{FF2B5EF4-FFF2-40B4-BE49-F238E27FC236}">
                <a16:creationId xmlns:a16="http://schemas.microsoft.com/office/drawing/2014/main" id="{7EC81C77-393F-D74E-9BD3-38B57EBCE3C6}"/>
              </a:ext>
            </a:extLst>
          </p:cNvPr>
          <p:cNvSpPr>
            <a:spLocks noGrp="1" noChangeArrowheads="1"/>
          </p:cNvSpPr>
          <p:nvPr>
            <p:ph type="dt" sz="half" idx="10"/>
          </p:nvPr>
        </p:nvSpPr>
        <p:spPr>
          <a:ln/>
        </p:spPr>
        <p:txBody>
          <a:bodyPr/>
          <a:lstStyle>
            <a:lvl1pPr>
              <a:defRPr/>
            </a:lvl1pPr>
          </a:lstStyle>
          <a:p>
            <a:pPr>
              <a:defRPr/>
            </a:pPr>
            <a:endParaRPr lang="hu-HU"/>
          </a:p>
        </p:txBody>
      </p:sp>
      <p:sp>
        <p:nvSpPr>
          <p:cNvPr id="4" name="Rectangle 3">
            <a:extLst>
              <a:ext uri="{FF2B5EF4-FFF2-40B4-BE49-F238E27FC236}">
                <a16:creationId xmlns:a16="http://schemas.microsoft.com/office/drawing/2014/main" id="{678F00AA-2648-BC49-B49E-BAF850F007DB}"/>
              </a:ext>
            </a:extLst>
          </p:cNvPr>
          <p:cNvSpPr>
            <a:spLocks noGrp="1" noChangeArrowheads="1"/>
          </p:cNvSpPr>
          <p:nvPr>
            <p:ph type="ftr" sz="quarter" idx="11"/>
          </p:nvPr>
        </p:nvSpPr>
        <p:spPr>
          <a:ln/>
        </p:spPr>
        <p:txBody>
          <a:bodyPr/>
          <a:lstStyle>
            <a:lvl1pPr>
              <a:defRPr/>
            </a:lvl1pPr>
          </a:lstStyle>
          <a:p>
            <a:pPr>
              <a:defRPr/>
            </a:pPr>
            <a:endParaRPr lang="hu-HU"/>
          </a:p>
        </p:txBody>
      </p:sp>
      <p:sp>
        <p:nvSpPr>
          <p:cNvPr id="5" name="Rectangle 4">
            <a:extLst>
              <a:ext uri="{FF2B5EF4-FFF2-40B4-BE49-F238E27FC236}">
                <a16:creationId xmlns:a16="http://schemas.microsoft.com/office/drawing/2014/main" id="{471CB9BF-11A7-0947-A1AF-B89FB288015F}"/>
              </a:ext>
            </a:extLst>
          </p:cNvPr>
          <p:cNvSpPr>
            <a:spLocks noGrp="1" noChangeArrowheads="1"/>
          </p:cNvSpPr>
          <p:nvPr>
            <p:ph type="sldNum" sz="quarter" idx="12"/>
          </p:nvPr>
        </p:nvSpPr>
        <p:spPr>
          <a:ln/>
        </p:spPr>
        <p:txBody>
          <a:bodyPr/>
          <a:lstStyle>
            <a:lvl1pPr>
              <a:defRPr/>
            </a:lvl1pPr>
          </a:lstStyle>
          <a:p>
            <a:pPr>
              <a:defRPr/>
            </a:pPr>
            <a:fld id="{DBD4A49D-4FAC-E647-8F48-1F78CF989072}" type="slidenum">
              <a:rPr lang="hu-HU" altLang="hu-HU"/>
              <a:pPr>
                <a:defRPr/>
              </a:pPr>
              <a:t>‹#›</a:t>
            </a:fld>
            <a:endParaRPr lang="hu-HU" altLang="hu-HU"/>
          </a:p>
        </p:txBody>
      </p:sp>
    </p:spTree>
    <p:extLst>
      <p:ext uri="{BB962C8B-B14F-4D97-AF65-F5344CB8AC3E}">
        <p14:creationId xmlns:p14="http://schemas.microsoft.com/office/powerpoint/2010/main" val="3014781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026CF5A-1737-8E4A-9215-99F8E7A7FB74}"/>
              </a:ext>
            </a:extLst>
          </p:cNvPr>
          <p:cNvSpPr>
            <a:spLocks noGrp="1" noChangeArrowheads="1"/>
          </p:cNvSpPr>
          <p:nvPr>
            <p:ph type="dt" sz="half" idx="10"/>
          </p:nvPr>
        </p:nvSpPr>
        <p:spPr>
          <a:ln/>
        </p:spPr>
        <p:txBody>
          <a:bodyPr/>
          <a:lstStyle>
            <a:lvl1pPr>
              <a:defRPr/>
            </a:lvl1pPr>
          </a:lstStyle>
          <a:p>
            <a:pPr>
              <a:defRPr/>
            </a:pPr>
            <a:endParaRPr lang="hu-HU"/>
          </a:p>
        </p:txBody>
      </p:sp>
      <p:sp>
        <p:nvSpPr>
          <p:cNvPr id="3" name="Rectangle 3">
            <a:extLst>
              <a:ext uri="{FF2B5EF4-FFF2-40B4-BE49-F238E27FC236}">
                <a16:creationId xmlns:a16="http://schemas.microsoft.com/office/drawing/2014/main" id="{27CC57DC-51E3-3443-AF4C-96D8F11C9CB9}"/>
              </a:ext>
            </a:extLst>
          </p:cNvPr>
          <p:cNvSpPr>
            <a:spLocks noGrp="1" noChangeArrowheads="1"/>
          </p:cNvSpPr>
          <p:nvPr>
            <p:ph type="ftr" sz="quarter" idx="11"/>
          </p:nvPr>
        </p:nvSpPr>
        <p:spPr>
          <a:ln/>
        </p:spPr>
        <p:txBody>
          <a:bodyPr/>
          <a:lstStyle>
            <a:lvl1pPr>
              <a:defRPr/>
            </a:lvl1pPr>
          </a:lstStyle>
          <a:p>
            <a:pPr>
              <a:defRPr/>
            </a:pPr>
            <a:endParaRPr lang="hu-HU"/>
          </a:p>
        </p:txBody>
      </p:sp>
      <p:sp>
        <p:nvSpPr>
          <p:cNvPr id="4" name="Rectangle 4">
            <a:extLst>
              <a:ext uri="{FF2B5EF4-FFF2-40B4-BE49-F238E27FC236}">
                <a16:creationId xmlns:a16="http://schemas.microsoft.com/office/drawing/2014/main" id="{5C72A354-96AC-6648-98FE-A4785F0F013F}"/>
              </a:ext>
            </a:extLst>
          </p:cNvPr>
          <p:cNvSpPr>
            <a:spLocks noGrp="1" noChangeArrowheads="1"/>
          </p:cNvSpPr>
          <p:nvPr>
            <p:ph type="sldNum" sz="quarter" idx="12"/>
          </p:nvPr>
        </p:nvSpPr>
        <p:spPr>
          <a:ln/>
        </p:spPr>
        <p:txBody>
          <a:bodyPr/>
          <a:lstStyle>
            <a:lvl1pPr>
              <a:defRPr/>
            </a:lvl1pPr>
          </a:lstStyle>
          <a:p>
            <a:pPr>
              <a:defRPr/>
            </a:pPr>
            <a:fld id="{498D6034-6D16-7D41-8D40-667B641AAE8F}" type="slidenum">
              <a:rPr lang="hu-HU" altLang="hu-HU"/>
              <a:pPr>
                <a:defRPr/>
              </a:pPr>
              <a:t>‹#›</a:t>
            </a:fld>
            <a:endParaRPr lang="hu-HU" altLang="hu-HU"/>
          </a:p>
        </p:txBody>
      </p:sp>
    </p:spTree>
    <p:extLst>
      <p:ext uri="{BB962C8B-B14F-4D97-AF65-F5344CB8AC3E}">
        <p14:creationId xmlns:p14="http://schemas.microsoft.com/office/powerpoint/2010/main" val="1262887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09600" y="273050"/>
            <a:ext cx="4011319" cy="1162050"/>
          </a:xfrm>
        </p:spPr>
        <p:txBody>
          <a:bodyPr anchor="b"/>
          <a:lstStyle>
            <a:lvl1pPr algn="l">
              <a:defRPr sz="2370" b="1"/>
            </a:lvl1pPr>
          </a:lstStyle>
          <a:p>
            <a:r>
              <a:rPr lang="hu-HU"/>
              <a:t>Mintacím szerkesztése</a:t>
            </a:r>
          </a:p>
        </p:txBody>
      </p:sp>
      <p:sp>
        <p:nvSpPr>
          <p:cNvPr id="3" name="Tartalom helye 2"/>
          <p:cNvSpPr>
            <a:spLocks noGrp="1"/>
          </p:cNvSpPr>
          <p:nvPr>
            <p:ph idx="1"/>
          </p:nvPr>
        </p:nvSpPr>
        <p:spPr>
          <a:xfrm>
            <a:off x="4767675" y="273051"/>
            <a:ext cx="6814726" cy="5853113"/>
          </a:xfrm>
        </p:spPr>
        <p:txBody>
          <a:bodyPr/>
          <a:lstStyle>
            <a:lvl1pPr>
              <a:defRPr sz="3793"/>
            </a:lvl1pPr>
            <a:lvl2pPr>
              <a:defRPr sz="3319"/>
            </a:lvl2pPr>
            <a:lvl3pPr>
              <a:defRPr sz="2844"/>
            </a:lvl3pPr>
            <a:lvl4pPr>
              <a:defRPr sz="2370"/>
            </a:lvl4pPr>
            <a:lvl5pPr>
              <a:defRPr sz="2370"/>
            </a:lvl5pPr>
            <a:lvl6pPr>
              <a:defRPr sz="2370"/>
            </a:lvl6pPr>
            <a:lvl7pPr>
              <a:defRPr sz="2370"/>
            </a:lvl7pPr>
            <a:lvl8pPr>
              <a:defRPr sz="2370"/>
            </a:lvl8pPr>
            <a:lvl9pPr>
              <a:defRPr sz="237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609600" y="1435101"/>
            <a:ext cx="4011319" cy="4691063"/>
          </a:xfrm>
        </p:spPr>
        <p:txBody>
          <a:bodyPr/>
          <a:lstStyle>
            <a:lvl1pPr marL="0" indent="0">
              <a:buNone/>
              <a:defRPr sz="1659"/>
            </a:lvl1pPr>
            <a:lvl2pPr marL="541873" indent="0">
              <a:buNone/>
              <a:defRPr sz="1422"/>
            </a:lvl2pPr>
            <a:lvl3pPr marL="1083747" indent="0">
              <a:buNone/>
              <a:defRPr sz="1185"/>
            </a:lvl3pPr>
            <a:lvl4pPr marL="1625620" indent="0">
              <a:buNone/>
              <a:defRPr sz="1067"/>
            </a:lvl4pPr>
            <a:lvl5pPr marL="2167494" indent="0">
              <a:buNone/>
              <a:defRPr sz="1067"/>
            </a:lvl5pPr>
            <a:lvl6pPr marL="2709367" indent="0">
              <a:buNone/>
              <a:defRPr sz="1067"/>
            </a:lvl6pPr>
            <a:lvl7pPr marL="3251241" indent="0">
              <a:buNone/>
              <a:defRPr sz="1067"/>
            </a:lvl7pPr>
            <a:lvl8pPr marL="3793114" indent="0">
              <a:buNone/>
              <a:defRPr sz="1067"/>
            </a:lvl8pPr>
            <a:lvl9pPr marL="4334988" indent="0">
              <a:buNone/>
              <a:defRPr sz="1067"/>
            </a:lvl9pPr>
          </a:lstStyle>
          <a:p>
            <a:pPr lvl="0"/>
            <a:r>
              <a:rPr lang="hu-HU"/>
              <a:t>Mintaszöveg szerkesztése</a:t>
            </a:r>
          </a:p>
        </p:txBody>
      </p:sp>
      <p:sp>
        <p:nvSpPr>
          <p:cNvPr id="5" name="Rectangle 2">
            <a:extLst>
              <a:ext uri="{FF2B5EF4-FFF2-40B4-BE49-F238E27FC236}">
                <a16:creationId xmlns:a16="http://schemas.microsoft.com/office/drawing/2014/main" id="{6D4E135C-9C3E-6645-8040-2F9B3C49FD61}"/>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3">
            <a:extLst>
              <a:ext uri="{FF2B5EF4-FFF2-40B4-BE49-F238E27FC236}">
                <a16:creationId xmlns:a16="http://schemas.microsoft.com/office/drawing/2014/main" id="{8561683D-7679-CF4F-B72A-2CF7E9434419}"/>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4">
            <a:extLst>
              <a:ext uri="{FF2B5EF4-FFF2-40B4-BE49-F238E27FC236}">
                <a16:creationId xmlns:a16="http://schemas.microsoft.com/office/drawing/2014/main" id="{35922430-5245-6846-9707-FE5BFC94CBD6}"/>
              </a:ext>
            </a:extLst>
          </p:cNvPr>
          <p:cNvSpPr>
            <a:spLocks noGrp="1" noChangeArrowheads="1"/>
          </p:cNvSpPr>
          <p:nvPr>
            <p:ph type="sldNum" sz="quarter" idx="12"/>
          </p:nvPr>
        </p:nvSpPr>
        <p:spPr>
          <a:ln/>
        </p:spPr>
        <p:txBody>
          <a:bodyPr/>
          <a:lstStyle>
            <a:lvl1pPr>
              <a:defRPr/>
            </a:lvl1pPr>
          </a:lstStyle>
          <a:p>
            <a:pPr>
              <a:defRPr/>
            </a:pPr>
            <a:fld id="{7F6157AB-82BF-C647-9023-C17D4DCEFC07}" type="slidenum">
              <a:rPr lang="hu-HU" altLang="hu-HU"/>
              <a:pPr>
                <a:defRPr/>
              </a:pPr>
              <a:t>‹#›</a:t>
            </a:fld>
            <a:endParaRPr lang="hu-HU" altLang="hu-HU"/>
          </a:p>
        </p:txBody>
      </p:sp>
    </p:spTree>
    <p:extLst>
      <p:ext uri="{BB962C8B-B14F-4D97-AF65-F5344CB8AC3E}">
        <p14:creationId xmlns:p14="http://schemas.microsoft.com/office/powerpoint/2010/main" val="372211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2">
            <a:extLst>
              <a:ext uri="{FF2B5EF4-FFF2-40B4-BE49-F238E27FC236}">
                <a16:creationId xmlns:a16="http://schemas.microsoft.com/office/drawing/2014/main" id="{B379CD05-60F3-6F44-A25C-3AE317851BB8}"/>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64406F82-180D-6545-BE52-E396FFF7942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3A246087-3D68-4D4D-82ED-61A2BB6E0C86}"/>
              </a:ext>
            </a:extLst>
          </p:cNvPr>
          <p:cNvSpPr>
            <a:spLocks noGrp="1" noChangeArrowheads="1"/>
          </p:cNvSpPr>
          <p:nvPr>
            <p:ph type="sldNum" sz="quarter" idx="12"/>
          </p:nvPr>
        </p:nvSpPr>
        <p:spPr>
          <a:ln/>
        </p:spPr>
        <p:txBody>
          <a:bodyPr/>
          <a:lstStyle>
            <a:lvl1pPr>
              <a:defRPr/>
            </a:lvl1pPr>
          </a:lstStyle>
          <a:p>
            <a:pPr>
              <a:defRPr/>
            </a:pPr>
            <a:fld id="{1CD26CA6-049B-3E4B-8E25-05BB405D6F2D}" type="slidenum">
              <a:rPr lang="hu-HU"/>
              <a:pPr>
                <a:defRPr/>
              </a:pPr>
              <a:t>‹#›</a:t>
            </a:fld>
            <a:endParaRPr lang="hu-HU"/>
          </a:p>
        </p:txBody>
      </p:sp>
    </p:spTree>
    <p:extLst>
      <p:ext uri="{BB962C8B-B14F-4D97-AF65-F5344CB8AC3E}">
        <p14:creationId xmlns:p14="http://schemas.microsoft.com/office/powerpoint/2010/main" val="3192743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389481" y="4800600"/>
            <a:ext cx="7315200" cy="566738"/>
          </a:xfrm>
        </p:spPr>
        <p:txBody>
          <a:bodyPr anchor="b"/>
          <a:lstStyle>
            <a:lvl1pPr algn="l">
              <a:defRPr sz="2370" b="1"/>
            </a:lvl1pPr>
          </a:lstStyle>
          <a:p>
            <a:r>
              <a:rPr lang="hu-HU"/>
              <a:t>Mintacím szerkesztése</a:t>
            </a:r>
          </a:p>
        </p:txBody>
      </p:sp>
      <p:sp>
        <p:nvSpPr>
          <p:cNvPr id="3" name="Kép helye 2"/>
          <p:cNvSpPr>
            <a:spLocks noGrp="1"/>
          </p:cNvSpPr>
          <p:nvPr>
            <p:ph type="pic" idx="1"/>
          </p:nvPr>
        </p:nvSpPr>
        <p:spPr>
          <a:xfrm>
            <a:off x="2389481" y="612775"/>
            <a:ext cx="7315200" cy="4114800"/>
          </a:xfrm>
        </p:spPr>
        <p:txBody>
          <a:bodyPr/>
          <a:lstStyle>
            <a:lvl1pPr marL="0" indent="0">
              <a:buNone/>
              <a:defRPr sz="3793"/>
            </a:lvl1pPr>
            <a:lvl2pPr marL="541873" indent="0">
              <a:buNone/>
              <a:defRPr sz="3319"/>
            </a:lvl2pPr>
            <a:lvl3pPr marL="1083747" indent="0">
              <a:buNone/>
              <a:defRPr sz="2844"/>
            </a:lvl3pPr>
            <a:lvl4pPr marL="1625620" indent="0">
              <a:buNone/>
              <a:defRPr sz="2370"/>
            </a:lvl4pPr>
            <a:lvl5pPr marL="2167494" indent="0">
              <a:buNone/>
              <a:defRPr sz="2370"/>
            </a:lvl5pPr>
            <a:lvl6pPr marL="2709367" indent="0">
              <a:buNone/>
              <a:defRPr sz="2370"/>
            </a:lvl6pPr>
            <a:lvl7pPr marL="3251241" indent="0">
              <a:buNone/>
              <a:defRPr sz="2370"/>
            </a:lvl7pPr>
            <a:lvl8pPr marL="3793114" indent="0">
              <a:buNone/>
              <a:defRPr sz="2370"/>
            </a:lvl8pPr>
            <a:lvl9pPr marL="4334988" indent="0">
              <a:buNone/>
              <a:defRPr sz="2370"/>
            </a:lvl9pPr>
          </a:lstStyle>
          <a:p>
            <a:pPr lvl="0"/>
            <a:endParaRPr lang="hu-HU" noProof="0"/>
          </a:p>
        </p:txBody>
      </p:sp>
      <p:sp>
        <p:nvSpPr>
          <p:cNvPr id="4" name="Szöveg helye 3"/>
          <p:cNvSpPr>
            <a:spLocks noGrp="1"/>
          </p:cNvSpPr>
          <p:nvPr>
            <p:ph type="body" sz="half" idx="2"/>
          </p:nvPr>
        </p:nvSpPr>
        <p:spPr>
          <a:xfrm>
            <a:off x="2389481" y="5367338"/>
            <a:ext cx="7315200" cy="804862"/>
          </a:xfrm>
        </p:spPr>
        <p:txBody>
          <a:bodyPr/>
          <a:lstStyle>
            <a:lvl1pPr marL="0" indent="0">
              <a:buNone/>
              <a:defRPr sz="1659"/>
            </a:lvl1pPr>
            <a:lvl2pPr marL="541873" indent="0">
              <a:buNone/>
              <a:defRPr sz="1422"/>
            </a:lvl2pPr>
            <a:lvl3pPr marL="1083747" indent="0">
              <a:buNone/>
              <a:defRPr sz="1185"/>
            </a:lvl3pPr>
            <a:lvl4pPr marL="1625620" indent="0">
              <a:buNone/>
              <a:defRPr sz="1067"/>
            </a:lvl4pPr>
            <a:lvl5pPr marL="2167494" indent="0">
              <a:buNone/>
              <a:defRPr sz="1067"/>
            </a:lvl5pPr>
            <a:lvl6pPr marL="2709367" indent="0">
              <a:buNone/>
              <a:defRPr sz="1067"/>
            </a:lvl6pPr>
            <a:lvl7pPr marL="3251241" indent="0">
              <a:buNone/>
              <a:defRPr sz="1067"/>
            </a:lvl7pPr>
            <a:lvl8pPr marL="3793114" indent="0">
              <a:buNone/>
              <a:defRPr sz="1067"/>
            </a:lvl8pPr>
            <a:lvl9pPr marL="4334988" indent="0">
              <a:buNone/>
              <a:defRPr sz="1067"/>
            </a:lvl9pPr>
          </a:lstStyle>
          <a:p>
            <a:pPr lvl="0"/>
            <a:r>
              <a:rPr lang="hu-HU"/>
              <a:t>Mintaszöveg szerkesztése</a:t>
            </a:r>
          </a:p>
        </p:txBody>
      </p:sp>
      <p:sp>
        <p:nvSpPr>
          <p:cNvPr id="5" name="Rectangle 2">
            <a:extLst>
              <a:ext uri="{FF2B5EF4-FFF2-40B4-BE49-F238E27FC236}">
                <a16:creationId xmlns:a16="http://schemas.microsoft.com/office/drawing/2014/main" id="{32D394D5-407D-C546-AAB0-7E20FD84D1F8}"/>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3">
            <a:extLst>
              <a:ext uri="{FF2B5EF4-FFF2-40B4-BE49-F238E27FC236}">
                <a16:creationId xmlns:a16="http://schemas.microsoft.com/office/drawing/2014/main" id="{A5FBCCD8-6509-9846-AEC5-80DA7E89052B}"/>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4">
            <a:extLst>
              <a:ext uri="{FF2B5EF4-FFF2-40B4-BE49-F238E27FC236}">
                <a16:creationId xmlns:a16="http://schemas.microsoft.com/office/drawing/2014/main" id="{42B5DF39-E518-5145-B415-5BCA8CD74A66}"/>
              </a:ext>
            </a:extLst>
          </p:cNvPr>
          <p:cNvSpPr>
            <a:spLocks noGrp="1" noChangeArrowheads="1"/>
          </p:cNvSpPr>
          <p:nvPr>
            <p:ph type="sldNum" sz="quarter" idx="12"/>
          </p:nvPr>
        </p:nvSpPr>
        <p:spPr>
          <a:ln/>
        </p:spPr>
        <p:txBody>
          <a:bodyPr/>
          <a:lstStyle>
            <a:lvl1pPr>
              <a:defRPr/>
            </a:lvl1pPr>
          </a:lstStyle>
          <a:p>
            <a:pPr>
              <a:defRPr/>
            </a:pPr>
            <a:fld id="{E670733D-8108-794B-94C7-DED26235DA5B}" type="slidenum">
              <a:rPr lang="hu-HU" altLang="hu-HU"/>
              <a:pPr>
                <a:defRPr/>
              </a:pPr>
              <a:t>‹#›</a:t>
            </a:fld>
            <a:endParaRPr lang="hu-HU" altLang="hu-HU"/>
          </a:p>
        </p:txBody>
      </p:sp>
    </p:spTree>
    <p:extLst>
      <p:ext uri="{BB962C8B-B14F-4D97-AF65-F5344CB8AC3E}">
        <p14:creationId xmlns:p14="http://schemas.microsoft.com/office/powerpoint/2010/main" val="32775209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2">
            <a:extLst>
              <a:ext uri="{FF2B5EF4-FFF2-40B4-BE49-F238E27FC236}">
                <a16:creationId xmlns:a16="http://schemas.microsoft.com/office/drawing/2014/main" id="{0BF5DE48-FE54-0948-94FE-A37F2E72955F}"/>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AE5F7921-38BA-834C-9733-BD53BF2B5E1B}"/>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6FC653BB-37DC-D848-A959-65C030F70E6D}"/>
              </a:ext>
            </a:extLst>
          </p:cNvPr>
          <p:cNvSpPr>
            <a:spLocks noGrp="1" noChangeArrowheads="1"/>
          </p:cNvSpPr>
          <p:nvPr>
            <p:ph type="sldNum" sz="quarter" idx="12"/>
          </p:nvPr>
        </p:nvSpPr>
        <p:spPr>
          <a:ln/>
        </p:spPr>
        <p:txBody>
          <a:bodyPr/>
          <a:lstStyle>
            <a:lvl1pPr>
              <a:defRPr/>
            </a:lvl1pPr>
          </a:lstStyle>
          <a:p>
            <a:pPr>
              <a:defRPr/>
            </a:pPr>
            <a:fld id="{40A9702E-1023-164A-A1E3-9E51C4FF7E77}" type="slidenum">
              <a:rPr lang="hu-HU" altLang="hu-HU"/>
              <a:pPr>
                <a:defRPr/>
              </a:pPr>
              <a:t>‹#›</a:t>
            </a:fld>
            <a:endParaRPr lang="hu-HU" altLang="hu-HU"/>
          </a:p>
        </p:txBody>
      </p:sp>
    </p:spTree>
    <p:extLst>
      <p:ext uri="{BB962C8B-B14F-4D97-AF65-F5344CB8AC3E}">
        <p14:creationId xmlns:p14="http://schemas.microsoft.com/office/powerpoint/2010/main" val="34945273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686801" y="609600"/>
            <a:ext cx="2590799" cy="5486400"/>
          </a:xfrm>
        </p:spPr>
        <p:txBody>
          <a:bodyPr vert="eaVert"/>
          <a:lstStyle/>
          <a:p>
            <a:r>
              <a:rPr lang="hu-HU"/>
              <a:t>Mintacím szerkesztése</a:t>
            </a:r>
          </a:p>
        </p:txBody>
      </p:sp>
      <p:sp>
        <p:nvSpPr>
          <p:cNvPr id="3" name="Függőleges szöveg helye 2"/>
          <p:cNvSpPr>
            <a:spLocks noGrp="1"/>
          </p:cNvSpPr>
          <p:nvPr>
            <p:ph type="body" orient="vert" idx="1"/>
          </p:nvPr>
        </p:nvSpPr>
        <p:spPr>
          <a:xfrm>
            <a:off x="914401" y="609600"/>
            <a:ext cx="7591778" cy="548640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2">
            <a:extLst>
              <a:ext uri="{FF2B5EF4-FFF2-40B4-BE49-F238E27FC236}">
                <a16:creationId xmlns:a16="http://schemas.microsoft.com/office/drawing/2014/main" id="{C5C53A57-855D-9E44-94A7-D8D37712D4A8}"/>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9FF7A205-7AAB-C045-8CF3-59B54A1E814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BB0A7ACD-B85C-A846-A211-3B25BA923136}"/>
              </a:ext>
            </a:extLst>
          </p:cNvPr>
          <p:cNvSpPr>
            <a:spLocks noGrp="1" noChangeArrowheads="1"/>
          </p:cNvSpPr>
          <p:nvPr>
            <p:ph type="sldNum" sz="quarter" idx="12"/>
          </p:nvPr>
        </p:nvSpPr>
        <p:spPr>
          <a:ln/>
        </p:spPr>
        <p:txBody>
          <a:bodyPr/>
          <a:lstStyle>
            <a:lvl1pPr>
              <a:defRPr/>
            </a:lvl1pPr>
          </a:lstStyle>
          <a:p>
            <a:pPr>
              <a:defRPr/>
            </a:pPr>
            <a:fld id="{8162B5B1-F68E-644B-AED9-A337BC14327B}" type="slidenum">
              <a:rPr lang="hu-HU" altLang="hu-HU"/>
              <a:pPr>
                <a:defRPr/>
              </a:pPr>
              <a:t>‹#›</a:t>
            </a:fld>
            <a:endParaRPr lang="hu-HU" altLang="hu-HU"/>
          </a:p>
        </p:txBody>
      </p:sp>
    </p:spTree>
    <p:extLst>
      <p:ext uri="{BB962C8B-B14F-4D97-AF65-F5344CB8AC3E}">
        <p14:creationId xmlns:p14="http://schemas.microsoft.com/office/powerpoint/2010/main" val="2778051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Tartalom">
    <p:spTree>
      <p:nvGrpSpPr>
        <p:cNvPr id="1" name=""/>
        <p:cNvGrpSpPr/>
        <p:nvPr/>
      </p:nvGrpSpPr>
      <p:grpSpPr>
        <a:xfrm>
          <a:off x="0" y="0"/>
          <a:ext cx="0" cy="0"/>
          <a:chOff x="0" y="0"/>
          <a:chExt cx="0" cy="0"/>
        </a:xfrm>
      </p:grpSpPr>
      <p:sp>
        <p:nvSpPr>
          <p:cNvPr id="2" name="Tartalom helye 1"/>
          <p:cNvSpPr>
            <a:spLocks noGrp="1"/>
          </p:cNvSpPr>
          <p:nvPr>
            <p:ph/>
          </p:nvPr>
        </p:nvSpPr>
        <p:spPr>
          <a:xfrm>
            <a:off x="914400" y="609600"/>
            <a:ext cx="10363200" cy="548640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3" name="Rectangle 2">
            <a:extLst>
              <a:ext uri="{FF2B5EF4-FFF2-40B4-BE49-F238E27FC236}">
                <a16:creationId xmlns:a16="http://schemas.microsoft.com/office/drawing/2014/main" id="{4E852BE4-1687-4D4A-AFC0-435AFD634D83}"/>
              </a:ext>
            </a:extLst>
          </p:cNvPr>
          <p:cNvSpPr>
            <a:spLocks noGrp="1" noChangeArrowheads="1"/>
          </p:cNvSpPr>
          <p:nvPr>
            <p:ph type="dt" sz="half" idx="10"/>
          </p:nvPr>
        </p:nvSpPr>
        <p:spPr>
          <a:ln/>
        </p:spPr>
        <p:txBody>
          <a:bodyPr/>
          <a:lstStyle>
            <a:lvl1pPr>
              <a:defRPr/>
            </a:lvl1pPr>
          </a:lstStyle>
          <a:p>
            <a:pPr>
              <a:defRPr/>
            </a:pPr>
            <a:endParaRPr lang="hu-HU"/>
          </a:p>
        </p:txBody>
      </p:sp>
      <p:sp>
        <p:nvSpPr>
          <p:cNvPr id="4" name="Rectangle 3">
            <a:extLst>
              <a:ext uri="{FF2B5EF4-FFF2-40B4-BE49-F238E27FC236}">
                <a16:creationId xmlns:a16="http://schemas.microsoft.com/office/drawing/2014/main" id="{2C1E06AA-755F-D744-A036-DCDE62597279}"/>
              </a:ext>
            </a:extLst>
          </p:cNvPr>
          <p:cNvSpPr>
            <a:spLocks noGrp="1" noChangeArrowheads="1"/>
          </p:cNvSpPr>
          <p:nvPr>
            <p:ph type="ftr" sz="quarter" idx="11"/>
          </p:nvPr>
        </p:nvSpPr>
        <p:spPr>
          <a:ln/>
        </p:spPr>
        <p:txBody>
          <a:bodyPr/>
          <a:lstStyle>
            <a:lvl1pPr>
              <a:defRPr/>
            </a:lvl1pPr>
          </a:lstStyle>
          <a:p>
            <a:pPr>
              <a:defRPr/>
            </a:pPr>
            <a:endParaRPr lang="hu-HU"/>
          </a:p>
        </p:txBody>
      </p:sp>
      <p:sp>
        <p:nvSpPr>
          <p:cNvPr id="5" name="Rectangle 4">
            <a:extLst>
              <a:ext uri="{FF2B5EF4-FFF2-40B4-BE49-F238E27FC236}">
                <a16:creationId xmlns:a16="http://schemas.microsoft.com/office/drawing/2014/main" id="{28C8FF46-BE58-6B40-A77D-4D55617F35FC}"/>
              </a:ext>
            </a:extLst>
          </p:cNvPr>
          <p:cNvSpPr>
            <a:spLocks noGrp="1" noChangeArrowheads="1"/>
          </p:cNvSpPr>
          <p:nvPr>
            <p:ph type="sldNum" sz="quarter" idx="12"/>
          </p:nvPr>
        </p:nvSpPr>
        <p:spPr>
          <a:ln/>
        </p:spPr>
        <p:txBody>
          <a:bodyPr/>
          <a:lstStyle>
            <a:lvl1pPr>
              <a:defRPr/>
            </a:lvl1pPr>
          </a:lstStyle>
          <a:p>
            <a:pPr>
              <a:defRPr/>
            </a:pPr>
            <a:fld id="{23AE9A48-2BAF-BF44-BFFA-C2BB39CDB978}" type="slidenum">
              <a:rPr lang="hu-HU" altLang="hu-HU"/>
              <a:pPr>
                <a:defRPr/>
              </a:pPr>
              <a:t>‹#›</a:t>
            </a:fld>
            <a:endParaRPr lang="hu-HU" altLang="hu-HU"/>
          </a:p>
        </p:txBody>
      </p:sp>
    </p:spTree>
    <p:extLst>
      <p:ext uri="{BB962C8B-B14F-4D97-AF65-F5344CB8AC3E}">
        <p14:creationId xmlns:p14="http://schemas.microsoft.com/office/powerpoint/2010/main" val="6013639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914400" y="2130430"/>
            <a:ext cx="10363200" cy="1470025"/>
          </a:xfrm>
        </p:spPr>
        <p:txBody>
          <a:bodyPr/>
          <a:lstStyle/>
          <a:p>
            <a:r>
              <a:rPr lang="hu-HU"/>
              <a:t>Mintacím szerkesztése</a:t>
            </a:r>
          </a:p>
        </p:txBody>
      </p:sp>
      <p:sp>
        <p:nvSpPr>
          <p:cNvPr id="3" name="Alcím 2"/>
          <p:cNvSpPr>
            <a:spLocks noGrp="1"/>
          </p:cNvSpPr>
          <p:nvPr>
            <p:ph type="subTitle" idx="1"/>
          </p:nvPr>
        </p:nvSpPr>
        <p:spPr>
          <a:xfrm>
            <a:off x="1828800" y="3886200"/>
            <a:ext cx="8534400" cy="1752600"/>
          </a:xfrm>
        </p:spPr>
        <p:txBody>
          <a:bodyPr/>
          <a:lstStyle>
            <a:lvl1pPr marL="0" indent="0" algn="ctr">
              <a:buNone/>
              <a:defRPr/>
            </a:lvl1pPr>
            <a:lvl2pPr marL="541873" indent="0" algn="ctr">
              <a:buNone/>
              <a:defRPr/>
            </a:lvl2pPr>
            <a:lvl3pPr marL="1083747" indent="0" algn="ctr">
              <a:buNone/>
              <a:defRPr/>
            </a:lvl3pPr>
            <a:lvl4pPr marL="1625620" indent="0" algn="ctr">
              <a:buNone/>
              <a:defRPr/>
            </a:lvl4pPr>
            <a:lvl5pPr marL="2167494" indent="0" algn="ctr">
              <a:buNone/>
              <a:defRPr/>
            </a:lvl5pPr>
            <a:lvl6pPr marL="2709367" indent="0" algn="ctr">
              <a:buNone/>
              <a:defRPr/>
            </a:lvl6pPr>
            <a:lvl7pPr marL="3251241" indent="0" algn="ctr">
              <a:buNone/>
              <a:defRPr/>
            </a:lvl7pPr>
            <a:lvl8pPr marL="3793114" indent="0" algn="ctr">
              <a:buNone/>
              <a:defRPr/>
            </a:lvl8pPr>
            <a:lvl9pPr marL="4334988" indent="0" algn="ctr">
              <a:buNone/>
              <a:defRPr/>
            </a:lvl9pPr>
          </a:lstStyle>
          <a:p>
            <a:r>
              <a:rPr lang="hu-HU"/>
              <a:t>Alcím mintájának szerkesztése</a:t>
            </a:r>
          </a:p>
        </p:txBody>
      </p:sp>
      <p:sp>
        <p:nvSpPr>
          <p:cNvPr id="4" name="Rectangle 2">
            <a:extLst>
              <a:ext uri="{FF2B5EF4-FFF2-40B4-BE49-F238E27FC236}">
                <a16:creationId xmlns:a16="http://schemas.microsoft.com/office/drawing/2014/main" id="{56C2B150-E730-4A49-B32A-24A3D593785F}"/>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BA92172D-562A-8041-B60B-303B4C5265CE}"/>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BB9B6A03-2337-BF4F-82FD-A8AECD458997}"/>
              </a:ext>
            </a:extLst>
          </p:cNvPr>
          <p:cNvSpPr>
            <a:spLocks noGrp="1" noChangeArrowheads="1"/>
          </p:cNvSpPr>
          <p:nvPr>
            <p:ph type="sldNum" sz="quarter" idx="12"/>
          </p:nvPr>
        </p:nvSpPr>
        <p:spPr>
          <a:ln/>
        </p:spPr>
        <p:txBody>
          <a:bodyPr/>
          <a:lstStyle>
            <a:lvl1pPr>
              <a:defRPr/>
            </a:lvl1pPr>
          </a:lstStyle>
          <a:p>
            <a:pPr>
              <a:defRPr/>
            </a:pPr>
            <a:fld id="{A8BF49F0-C915-8D4B-8666-7B7A768E2738}" type="slidenum">
              <a:rPr lang="hu-HU"/>
              <a:pPr>
                <a:defRPr/>
              </a:pPr>
              <a:t>‹#›</a:t>
            </a:fld>
            <a:endParaRPr lang="hu-HU"/>
          </a:p>
        </p:txBody>
      </p:sp>
    </p:spTree>
    <p:extLst>
      <p:ext uri="{BB962C8B-B14F-4D97-AF65-F5344CB8AC3E}">
        <p14:creationId xmlns:p14="http://schemas.microsoft.com/office/powerpoint/2010/main" val="8423983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2">
            <a:extLst>
              <a:ext uri="{FF2B5EF4-FFF2-40B4-BE49-F238E27FC236}">
                <a16:creationId xmlns:a16="http://schemas.microsoft.com/office/drawing/2014/main" id="{F90AF19D-9446-E346-B32D-473AFB1A0829}"/>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59ED30F5-EEF2-F345-A9A7-5ACECF05EF4E}"/>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F61C7FE7-2168-664D-ADF4-98929DC2F6AA}"/>
              </a:ext>
            </a:extLst>
          </p:cNvPr>
          <p:cNvSpPr>
            <a:spLocks noGrp="1" noChangeArrowheads="1"/>
          </p:cNvSpPr>
          <p:nvPr>
            <p:ph type="sldNum" sz="quarter" idx="12"/>
          </p:nvPr>
        </p:nvSpPr>
        <p:spPr>
          <a:ln/>
        </p:spPr>
        <p:txBody>
          <a:bodyPr/>
          <a:lstStyle>
            <a:lvl1pPr>
              <a:defRPr/>
            </a:lvl1pPr>
          </a:lstStyle>
          <a:p>
            <a:pPr>
              <a:defRPr/>
            </a:pPr>
            <a:fld id="{0C381E57-794A-9A47-8758-49B6B613A052}" type="slidenum">
              <a:rPr lang="hu-HU"/>
              <a:pPr>
                <a:defRPr/>
              </a:pPr>
              <a:t>‹#›</a:t>
            </a:fld>
            <a:endParaRPr lang="hu-HU"/>
          </a:p>
        </p:txBody>
      </p:sp>
    </p:spTree>
    <p:extLst>
      <p:ext uri="{BB962C8B-B14F-4D97-AF65-F5344CB8AC3E}">
        <p14:creationId xmlns:p14="http://schemas.microsoft.com/office/powerpoint/2010/main" val="13512955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963319" y="4406905"/>
            <a:ext cx="10363200" cy="1362075"/>
          </a:xfrm>
        </p:spPr>
        <p:txBody>
          <a:bodyPr anchor="t"/>
          <a:lstStyle>
            <a:lvl1pPr algn="l">
              <a:defRPr sz="4741" b="1" cap="all"/>
            </a:lvl1pPr>
          </a:lstStyle>
          <a:p>
            <a:r>
              <a:rPr lang="hu-HU"/>
              <a:t>Mintacím szerkesztése</a:t>
            </a:r>
          </a:p>
        </p:txBody>
      </p:sp>
      <p:sp>
        <p:nvSpPr>
          <p:cNvPr id="3" name="Szöveg helye 2"/>
          <p:cNvSpPr>
            <a:spLocks noGrp="1"/>
          </p:cNvSpPr>
          <p:nvPr>
            <p:ph type="body" idx="1"/>
          </p:nvPr>
        </p:nvSpPr>
        <p:spPr>
          <a:xfrm>
            <a:off x="963319" y="2906713"/>
            <a:ext cx="10363200" cy="1500187"/>
          </a:xfrm>
        </p:spPr>
        <p:txBody>
          <a:bodyPr anchor="b"/>
          <a:lstStyle>
            <a:lvl1pPr marL="0" indent="0">
              <a:buNone/>
              <a:defRPr sz="2370"/>
            </a:lvl1pPr>
            <a:lvl2pPr marL="541873" indent="0">
              <a:buNone/>
              <a:defRPr sz="2133"/>
            </a:lvl2pPr>
            <a:lvl3pPr marL="1083747" indent="0">
              <a:buNone/>
              <a:defRPr sz="1896"/>
            </a:lvl3pPr>
            <a:lvl4pPr marL="1625620" indent="0">
              <a:buNone/>
              <a:defRPr sz="1659"/>
            </a:lvl4pPr>
            <a:lvl5pPr marL="2167494" indent="0">
              <a:buNone/>
              <a:defRPr sz="1659"/>
            </a:lvl5pPr>
            <a:lvl6pPr marL="2709367" indent="0">
              <a:buNone/>
              <a:defRPr sz="1659"/>
            </a:lvl6pPr>
            <a:lvl7pPr marL="3251241" indent="0">
              <a:buNone/>
              <a:defRPr sz="1659"/>
            </a:lvl7pPr>
            <a:lvl8pPr marL="3793114" indent="0">
              <a:buNone/>
              <a:defRPr sz="1659"/>
            </a:lvl8pPr>
            <a:lvl9pPr marL="4334988" indent="0">
              <a:buNone/>
              <a:defRPr sz="1659"/>
            </a:lvl9pPr>
          </a:lstStyle>
          <a:p>
            <a:pPr lvl="0"/>
            <a:r>
              <a:rPr lang="hu-HU"/>
              <a:t>Mintaszöveg szerkesztése</a:t>
            </a:r>
          </a:p>
        </p:txBody>
      </p:sp>
      <p:sp>
        <p:nvSpPr>
          <p:cNvPr id="4" name="Rectangle 2">
            <a:extLst>
              <a:ext uri="{FF2B5EF4-FFF2-40B4-BE49-F238E27FC236}">
                <a16:creationId xmlns:a16="http://schemas.microsoft.com/office/drawing/2014/main" id="{48A9DA5A-2C11-114D-8EC0-0DF3F25C988F}"/>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796247FD-04A6-A34A-9A75-65ECC70F5A4A}"/>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132C5DDC-F5AB-AB4A-8A25-2B4C2A776291}"/>
              </a:ext>
            </a:extLst>
          </p:cNvPr>
          <p:cNvSpPr>
            <a:spLocks noGrp="1" noChangeArrowheads="1"/>
          </p:cNvSpPr>
          <p:nvPr>
            <p:ph type="sldNum" sz="quarter" idx="12"/>
          </p:nvPr>
        </p:nvSpPr>
        <p:spPr>
          <a:ln/>
        </p:spPr>
        <p:txBody>
          <a:bodyPr/>
          <a:lstStyle>
            <a:lvl1pPr>
              <a:defRPr/>
            </a:lvl1pPr>
          </a:lstStyle>
          <a:p>
            <a:pPr>
              <a:defRPr/>
            </a:pPr>
            <a:fld id="{91CDED55-7B60-FD40-A019-FBA0B7F2A13A}" type="slidenum">
              <a:rPr lang="hu-HU"/>
              <a:pPr>
                <a:defRPr/>
              </a:pPr>
              <a:t>‹#›</a:t>
            </a:fld>
            <a:endParaRPr lang="hu-HU"/>
          </a:p>
        </p:txBody>
      </p:sp>
    </p:spTree>
    <p:extLst>
      <p:ext uri="{BB962C8B-B14F-4D97-AF65-F5344CB8AC3E}">
        <p14:creationId xmlns:p14="http://schemas.microsoft.com/office/powerpoint/2010/main" val="22131285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914403" y="1981200"/>
            <a:ext cx="5091289" cy="4114800"/>
          </a:xfrm>
        </p:spPr>
        <p:txBody>
          <a:bodyPr/>
          <a:lstStyle>
            <a:lvl1pPr>
              <a:defRPr sz="3319"/>
            </a:lvl1pPr>
            <a:lvl2pPr>
              <a:defRPr sz="2844"/>
            </a:lvl2pPr>
            <a:lvl3pPr>
              <a:defRPr sz="2370"/>
            </a:lvl3pPr>
            <a:lvl4pPr>
              <a:defRPr sz="2133"/>
            </a:lvl4pPr>
            <a:lvl5pPr>
              <a:defRPr sz="2133"/>
            </a:lvl5pPr>
            <a:lvl6pPr>
              <a:defRPr sz="2133"/>
            </a:lvl6pPr>
            <a:lvl7pPr>
              <a:defRPr sz="2133"/>
            </a:lvl7pPr>
            <a:lvl8pPr>
              <a:defRPr sz="2133"/>
            </a:lvl8pPr>
            <a:lvl9pPr>
              <a:defRPr sz="2133"/>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86315" y="1981200"/>
            <a:ext cx="5091289" cy="4114800"/>
          </a:xfrm>
        </p:spPr>
        <p:txBody>
          <a:bodyPr/>
          <a:lstStyle>
            <a:lvl1pPr>
              <a:defRPr sz="3319"/>
            </a:lvl1pPr>
            <a:lvl2pPr>
              <a:defRPr sz="2844"/>
            </a:lvl2pPr>
            <a:lvl3pPr>
              <a:defRPr sz="2370"/>
            </a:lvl3pPr>
            <a:lvl4pPr>
              <a:defRPr sz="2133"/>
            </a:lvl4pPr>
            <a:lvl5pPr>
              <a:defRPr sz="2133"/>
            </a:lvl5pPr>
            <a:lvl6pPr>
              <a:defRPr sz="2133"/>
            </a:lvl6pPr>
            <a:lvl7pPr>
              <a:defRPr sz="2133"/>
            </a:lvl7pPr>
            <a:lvl8pPr>
              <a:defRPr sz="2133"/>
            </a:lvl8pPr>
            <a:lvl9pPr>
              <a:defRPr sz="2133"/>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2">
            <a:extLst>
              <a:ext uri="{FF2B5EF4-FFF2-40B4-BE49-F238E27FC236}">
                <a16:creationId xmlns:a16="http://schemas.microsoft.com/office/drawing/2014/main" id="{D0EEBCDA-5663-D249-8748-A9876C1F7625}"/>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3">
            <a:extLst>
              <a:ext uri="{FF2B5EF4-FFF2-40B4-BE49-F238E27FC236}">
                <a16:creationId xmlns:a16="http://schemas.microsoft.com/office/drawing/2014/main" id="{CB293379-0340-A548-A2AC-D6999BD71DC7}"/>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4">
            <a:extLst>
              <a:ext uri="{FF2B5EF4-FFF2-40B4-BE49-F238E27FC236}">
                <a16:creationId xmlns:a16="http://schemas.microsoft.com/office/drawing/2014/main" id="{DA6EEA8A-2AFF-1847-95B5-1A5A2DB43A59}"/>
              </a:ext>
            </a:extLst>
          </p:cNvPr>
          <p:cNvSpPr>
            <a:spLocks noGrp="1" noChangeArrowheads="1"/>
          </p:cNvSpPr>
          <p:nvPr>
            <p:ph type="sldNum" sz="quarter" idx="12"/>
          </p:nvPr>
        </p:nvSpPr>
        <p:spPr>
          <a:ln/>
        </p:spPr>
        <p:txBody>
          <a:bodyPr/>
          <a:lstStyle>
            <a:lvl1pPr>
              <a:defRPr/>
            </a:lvl1pPr>
          </a:lstStyle>
          <a:p>
            <a:pPr>
              <a:defRPr/>
            </a:pPr>
            <a:fld id="{57FA317B-F74B-9F41-9AED-45687523C62C}" type="slidenum">
              <a:rPr lang="hu-HU"/>
              <a:pPr>
                <a:defRPr/>
              </a:pPr>
              <a:t>‹#›</a:t>
            </a:fld>
            <a:endParaRPr lang="hu-HU"/>
          </a:p>
        </p:txBody>
      </p:sp>
    </p:spTree>
    <p:extLst>
      <p:ext uri="{BB962C8B-B14F-4D97-AF65-F5344CB8AC3E}">
        <p14:creationId xmlns:p14="http://schemas.microsoft.com/office/powerpoint/2010/main" val="21772350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609600" y="274638"/>
            <a:ext cx="10972800" cy="1143000"/>
          </a:xfrm>
        </p:spPr>
        <p:txBody>
          <a:bodyPr/>
          <a:lstStyle>
            <a:lvl1pPr>
              <a:defRPr/>
            </a:lvl1pPr>
          </a:lstStyle>
          <a:p>
            <a:r>
              <a:rPr lang="hu-HU"/>
              <a:t>Mintacím szerkesztése</a:t>
            </a:r>
          </a:p>
        </p:txBody>
      </p:sp>
      <p:sp>
        <p:nvSpPr>
          <p:cNvPr id="3" name="Szöveg helye 2"/>
          <p:cNvSpPr>
            <a:spLocks noGrp="1"/>
          </p:cNvSpPr>
          <p:nvPr>
            <p:ph type="body" idx="1"/>
          </p:nvPr>
        </p:nvSpPr>
        <p:spPr>
          <a:xfrm>
            <a:off x="609600" y="1535113"/>
            <a:ext cx="5386683" cy="639762"/>
          </a:xfrm>
        </p:spPr>
        <p:txBody>
          <a:bodyPr anchor="b"/>
          <a:lstStyle>
            <a:lvl1pPr marL="0" indent="0">
              <a:buNone/>
              <a:defRPr sz="2844" b="1"/>
            </a:lvl1pPr>
            <a:lvl2pPr marL="541873" indent="0">
              <a:buNone/>
              <a:defRPr sz="2370" b="1"/>
            </a:lvl2pPr>
            <a:lvl3pPr marL="1083747" indent="0">
              <a:buNone/>
              <a:defRPr sz="2133" b="1"/>
            </a:lvl3pPr>
            <a:lvl4pPr marL="1625620" indent="0">
              <a:buNone/>
              <a:defRPr sz="1896" b="1"/>
            </a:lvl4pPr>
            <a:lvl5pPr marL="2167494" indent="0">
              <a:buNone/>
              <a:defRPr sz="1896" b="1"/>
            </a:lvl5pPr>
            <a:lvl6pPr marL="2709367" indent="0">
              <a:buNone/>
              <a:defRPr sz="1896" b="1"/>
            </a:lvl6pPr>
            <a:lvl7pPr marL="3251241" indent="0">
              <a:buNone/>
              <a:defRPr sz="1896" b="1"/>
            </a:lvl7pPr>
            <a:lvl8pPr marL="3793114" indent="0">
              <a:buNone/>
              <a:defRPr sz="1896" b="1"/>
            </a:lvl8pPr>
            <a:lvl9pPr marL="4334988" indent="0">
              <a:buNone/>
              <a:defRPr sz="1896" b="1"/>
            </a:lvl9pPr>
          </a:lstStyle>
          <a:p>
            <a:pPr lvl="0"/>
            <a:r>
              <a:rPr lang="hu-HU"/>
              <a:t>Mintaszöveg szerkesztése</a:t>
            </a:r>
          </a:p>
        </p:txBody>
      </p:sp>
      <p:sp>
        <p:nvSpPr>
          <p:cNvPr id="4" name="Tartalom helye 3"/>
          <p:cNvSpPr>
            <a:spLocks noGrp="1"/>
          </p:cNvSpPr>
          <p:nvPr>
            <p:ph sz="half" idx="2"/>
          </p:nvPr>
        </p:nvSpPr>
        <p:spPr>
          <a:xfrm>
            <a:off x="609600" y="2174875"/>
            <a:ext cx="5386683" cy="3951288"/>
          </a:xfrm>
        </p:spPr>
        <p:txBody>
          <a:bodyPr/>
          <a:lstStyle>
            <a:lvl1pPr>
              <a:defRPr sz="2844"/>
            </a:lvl1pPr>
            <a:lvl2pPr>
              <a:defRPr sz="2370"/>
            </a:lvl2pPr>
            <a:lvl3pPr>
              <a:defRPr sz="2133"/>
            </a:lvl3pPr>
            <a:lvl4pPr>
              <a:defRPr sz="1896"/>
            </a:lvl4pPr>
            <a:lvl5pPr>
              <a:defRPr sz="1896"/>
            </a:lvl5pPr>
            <a:lvl6pPr>
              <a:defRPr sz="1896"/>
            </a:lvl6pPr>
            <a:lvl7pPr>
              <a:defRPr sz="1896"/>
            </a:lvl7pPr>
            <a:lvl8pPr>
              <a:defRPr sz="1896"/>
            </a:lvl8pPr>
            <a:lvl9pPr>
              <a:defRPr sz="1896"/>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93837" y="1535113"/>
            <a:ext cx="5388563" cy="639762"/>
          </a:xfrm>
        </p:spPr>
        <p:txBody>
          <a:bodyPr anchor="b"/>
          <a:lstStyle>
            <a:lvl1pPr marL="0" indent="0">
              <a:buNone/>
              <a:defRPr sz="2844" b="1"/>
            </a:lvl1pPr>
            <a:lvl2pPr marL="541873" indent="0">
              <a:buNone/>
              <a:defRPr sz="2370" b="1"/>
            </a:lvl2pPr>
            <a:lvl3pPr marL="1083747" indent="0">
              <a:buNone/>
              <a:defRPr sz="2133" b="1"/>
            </a:lvl3pPr>
            <a:lvl4pPr marL="1625620" indent="0">
              <a:buNone/>
              <a:defRPr sz="1896" b="1"/>
            </a:lvl4pPr>
            <a:lvl5pPr marL="2167494" indent="0">
              <a:buNone/>
              <a:defRPr sz="1896" b="1"/>
            </a:lvl5pPr>
            <a:lvl6pPr marL="2709367" indent="0">
              <a:buNone/>
              <a:defRPr sz="1896" b="1"/>
            </a:lvl6pPr>
            <a:lvl7pPr marL="3251241" indent="0">
              <a:buNone/>
              <a:defRPr sz="1896" b="1"/>
            </a:lvl7pPr>
            <a:lvl8pPr marL="3793114" indent="0">
              <a:buNone/>
              <a:defRPr sz="1896" b="1"/>
            </a:lvl8pPr>
            <a:lvl9pPr marL="4334988" indent="0">
              <a:buNone/>
              <a:defRPr sz="1896" b="1"/>
            </a:lvl9pPr>
          </a:lstStyle>
          <a:p>
            <a:pPr lvl="0"/>
            <a:r>
              <a:rPr lang="hu-HU"/>
              <a:t>Mintaszöveg szerkesztése</a:t>
            </a:r>
          </a:p>
        </p:txBody>
      </p:sp>
      <p:sp>
        <p:nvSpPr>
          <p:cNvPr id="6" name="Tartalom helye 5"/>
          <p:cNvSpPr>
            <a:spLocks noGrp="1"/>
          </p:cNvSpPr>
          <p:nvPr>
            <p:ph sz="quarter" idx="4"/>
          </p:nvPr>
        </p:nvSpPr>
        <p:spPr>
          <a:xfrm>
            <a:off x="6193837" y="2174875"/>
            <a:ext cx="5388563" cy="3951288"/>
          </a:xfrm>
        </p:spPr>
        <p:txBody>
          <a:bodyPr/>
          <a:lstStyle>
            <a:lvl1pPr>
              <a:defRPr sz="2844"/>
            </a:lvl1pPr>
            <a:lvl2pPr>
              <a:defRPr sz="2370"/>
            </a:lvl2pPr>
            <a:lvl3pPr>
              <a:defRPr sz="2133"/>
            </a:lvl3pPr>
            <a:lvl4pPr>
              <a:defRPr sz="1896"/>
            </a:lvl4pPr>
            <a:lvl5pPr>
              <a:defRPr sz="1896"/>
            </a:lvl5pPr>
            <a:lvl6pPr>
              <a:defRPr sz="1896"/>
            </a:lvl6pPr>
            <a:lvl7pPr>
              <a:defRPr sz="1896"/>
            </a:lvl7pPr>
            <a:lvl8pPr>
              <a:defRPr sz="1896"/>
            </a:lvl8pPr>
            <a:lvl9pPr>
              <a:defRPr sz="1896"/>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2">
            <a:extLst>
              <a:ext uri="{FF2B5EF4-FFF2-40B4-BE49-F238E27FC236}">
                <a16:creationId xmlns:a16="http://schemas.microsoft.com/office/drawing/2014/main" id="{9E046A55-3C12-1B4B-9055-731202D10B62}"/>
              </a:ext>
            </a:extLst>
          </p:cNvPr>
          <p:cNvSpPr>
            <a:spLocks noGrp="1" noChangeArrowheads="1"/>
          </p:cNvSpPr>
          <p:nvPr>
            <p:ph type="dt" sz="half" idx="10"/>
          </p:nvPr>
        </p:nvSpPr>
        <p:spPr>
          <a:ln/>
        </p:spPr>
        <p:txBody>
          <a:bodyPr/>
          <a:lstStyle>
            <a:lvl1pPr>
              <a:defRPr/>
            </a:lvl1pPr>
          </a:lstStyle>
          <a:p>
            <a:pPr>
              <a:defRPr/>
            </a:pPr>
            <a:endParaRPr lang="hu-HU"/>
          </a:p>
        </p:txBody>
      </p:sp>
      <p:sp>
        <p:nvSpPr>
          <p:cNvPr id="8" name="Rectangle 3">
            <a:extLst>
              <a:ext uri="{FF2B5EF4-FFF2-40B4-BE49-F238E27FC236}">
                <a16:creationId xmlns:a16="http://schemas.microsoft.com/office/drawing/2014/main" id="{4D019590-32CD-9A42-961E-28AFAC9E1A3F}"/>
              </a:ext>
            </a:extLst>
          </p:cNvPr>
          <p:cNvSpPr>
            <a:spLocks noGrp="1" noChangeArrowheads="1"/>
          </p:cNvSpPr>
          <p:nvPr>
            <p:ph type="ftr" sz="quarter" idx="11"/>
          </p:nvPr>
        </p:nvSpPr>
        <p:spPr>
          <a:ln/>
        </p:spPr>
        <p:txBody>
          <a:bodyPr/>
          <a:lstStyle>
            <a:lvl1pPr>
              <a:defRPr/>
            </a:lvl1pPr>
          </a:lstStyle>
          <a:p>
            <a:pPr>
              <a:defRPr/>
            </a:pPr>
            <a:endParaRPr lang="hu-HU"/>
          </a:p>
        </p:txBody>
      </p:sp>
      <p:sp>
        <p:nvSpPr>
          <p:cNvPr id="9" name="Rectangle 4">
            <a:extLst>
              <a:ext uri="{FF2B5EF4-FFF2-40B4-BE49-F238E27FC236}">
                <a16:creationId xmlns:a16="http://schemas.microsoft.com/office/drawing/2014/main" id="{328E80DF-A4D0-2A44-AFF4-587DDB6A606D}"/>
              </a:ext>
            </a:extLst>
          </p:cNvPr>
          <p:cNvSpPr>
            <a:spLocks noGrp="1" noChangeArrowheads="1"/>
          </p:cNvSpPr>
          <p:nvPr>
            <p:ph type="sldNum" sz="quarter" idx="12"/>
          </p:nvPr>
        </p:nvSpPr>
        <p:spPr>
          <a:ln/>
        </p:spPr>
        <p:txBody>
          <a:bodyPr/>
          <a:lstStyle>
            <a:lvl1pPr>
              <a:defRPr/>
            </a:lvl1pPr>
          </a:lstStyle>
          <a:p>
            <a:pPr>
              <a:defRPr/>
            </a:pPr>
            <a:fld id="{A5DB4037-AB18-F649-B81F-D4D13870EB66}" type="slidenum">
              <a:rPr lang="hu-HU"/>
              <a:pPr>
                <a:defRPr/>
              </a:pPr>
              <a:t>‹#›</a:t>
            </a:fld>
            <a:endParaRPr lang="hu-HU"/>
          </a:p>
        </p:txBody>
      </p:sp>
    </p:spTree>
    <p:extLst>
      <p:ext uri="{BB962C8B-B14F-4D97-AF65-F5344CB8AC3E}">
        <p14:creationId xmlns:p14="http://schemas.microsoft.com/office/powerpoint/2010/main" val="33034637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2">
            <a:extLst>
              <a:ext uri="{FF2B5EF4-FFF2-40B4-BE49-F238E27FC236}">
                <a16:creationId xmlns:a16="http://schemas.microsoft.com/office/drawing/2014/main" id="{70D1257A-69FF-C643-954D-FB6B4E29C4C9}"/>
              </a:ext>
            </a:extLst>
          </p:cNvPr>
          <p:cNvSpPr>
            <a:spLocks noGrp="1" noChangeArrowheads="1"/>
          </p:cNvSpPr>
          <p:nvPr>
            <p:ph type="dt" sz="half" idx="10"/>
          </p:nvPr>
        </p:nvSpPr>
        <p:spPr>
          <a:ln/>
        </p:spPr>
        <p:txBody>
          <a:bodyPr/>
          <a:lstStyle>
            <a:lvl1pPr>
              <a:defRPr/>
            </a:lvl1pPr>
          </a:lstStyle>
          <a:p>
            <a:pPr>
              <a:defRPr/>
            </a:pPr>
            <a:endParaRPr lang="hu-HU"/>
          </a:p>
        </p:txBody>
      </p:sp>
      <p:sp>
        <p:nvSpPr>
          <p:cNvPr id="4" name="Rectangle 3">
            <a:extLst>
              <a:ext uri="{FF2B5EF4-FFF2-40B4-BE49-F238E27FC236}">
                <a16:creationId xmlns:a16="http://schemas.microsoft.com/office/drawing/2014/main" id="{BAEB0B81-DC02-1245-989A-1B75A24E51EB}"/>
              </a:ext>
            </a:extLst>
          </p:cNvPr>
          <p:cNvSpPr>
            <a:spLocks noGrp="1" noChangeArrowheads="1"/>
          </p:cNvSpPr>
          <p:nvPr>
            <p:ph type="ftr" sz="quarter" idx="11"/>
          </p:nvPr>
        </p:nvSpPr>
        <p:spPr>
          <a:ln/>
        </p:spPr>
        <p:txBody>
          <a:bodyPr/>
          <a:lstStyle>
            <a:lvl1pPr>
              <a:defRPr/>
            </a:lvl1pPr>
          </a:lstStyle>
          <a:p>
            <a:pPr>
              <a:defRPr/>
            </a:pPr>
            <a:endParaRPr lang="hu-HU"/>
          </a:p>
        </p:txBody>
      </p:sp>
      <p:sp>
        <p:nvSpPr>
          <p:cNvPr id="5" name="Rectangle 4">
            <a:extLst>
              <a:ext uri="{FF2B5EF4-FFF2-40B4-BE49-F238E27FC236}">
                <a16:creationId xmlns:a16="http://schemas.microsoft.com/office/drawing/2014/main" id="{3B14F02F-0A9B-0446-90B5-00FB26FAA643}"/>
              </a:ext>
            </a:extLst>
          </p:cNvPr>
          <p:cNvSpPr>
            <a:spLocks noGrp="1" noChangeArrowheads="1"/>
          </p:cNvSpPr>
          <p:nvPr>
            <p:ph type="sldNum" sz="quarter" idx="12"/>
          </p:nvPr>
        </p:nvSpPr>
        <p:spPr>
          <a:ln/>
        </p:spPr>
        <p:txBody>
          <a:bodyPr/>
          <a:lstStyle>
            <a:lvl1pPr>
              <a:defRPr/>
            </a:lvl1pPr>
          </a:lstStyle>
          <a:p>
            <a:pPr>
              <a:defRPr/>
            </a:pPr>
            <a:fld id="{5D490807-9DA1-FD40-B20B-CCCFE8ABD563}" type="slidenum">
              <a:rPr lang="hu-HU"/>
              <a:pPr>
                <a:defRPr/>
              </a:pPr>
              <a:t>‹#›</a:t>
            </a:fld>
            <a:endParaRPr lang="hu-HU"/>
          </a:p>
        </p:txBody>
      </p:sp>
    </p:spTree>
    <p:extLst>
      <p:ext uri="{BB962C8B-B14F-4D97-AF65-F5344CB8AC3E}">
        <p14:creationId xmlns:p14="http://schemas.microsoft.com/office/powerpoint/2010/main" val="336795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963319" y="4406905"/>
            <a:ext cx="10363200" cy="1362075"/>
          </a:xfrm>
        </p:spPr>
        <p:txBody>
          <a:bodyPr anchor="t"/>
          <a:lstStyle>
            <a:lvl1pPr algn="l">
              <a:defRPr sz="4741" b="1" cap="all"/>
            </a:lvl1pPr>
          </a:lstStyle>
          <a:p>
            <a:r>
              <a:rPr lang="hu-HU"/>
              <a:t>Mintacím szerkesztése</a:t>
            </a:r>
          </a:p>
        </p:txBody>
      </p:sp>
      <p:sp>
        <p:nvSpPr>
          <p:cNvPr id="3" name="Szöveg helye 2"/>
          <p:cNvSpPr>
            <a:spLocks noGrp="1"/>
          </p:cNvSpPr>
          <p:nvPr>
            <p:ph type="body" idx="1"/>
          </p:nvPr>
        </p:nvSpPr>
        <p:spPr>
          <a:xfrm>
            <a:off x="963319" y="2906713"/>
            <a:ext cx="10363200" cy="1500187"/>
          </a:xfrm>
        </p:spPr>
        <p:txBody>
          <a:bodyPr anchor="b"/>
          <a:lstStyle>
            <a:lvl1pPr marL="0" indent="0">
              <a:buNone/>
              <a:defRPr sz="2370"/>
            </a:lvl1pPr>
            <a:lvl2pPr marL="541873" indent="0">
              <a:buNone/>
              <a:defRPr sz="2133"/>
            </a:lvl2pPr>
            <a:lvl3pPr marL="1083747" indent="0">
              <a:buNone/>
              <a:defRPr sz="1896"/>
            </a:lvl3pPr>
            <a:lvl4pPr marL="1625620" indent="0">
              <a:buNone/>
              <a:defRPr sz="1659"/>
            </a:lvl4pPr>
            <a:lvl5pPr marL="2167494" indent="0">
              <a:buNone/>
              <a:defRPr sz="1659"/>
            </a:lvl5pPr>
            <a:lvl6pPr marL="2709367" indent="0">
              <a:buNone/>
              <a:defRPr sz="1659"/>
            </a:lvl6pPr>
            <a:lvl7pPr marL="3251241" indent="0">
              <a:buNone/>
              <a:defRPr sz="1659"/>
            </a:lvl7pPr>
            <a:lvl8pPr marL="3793114" indent="0">
              <a:buNone/>
              <a:defRPr sz="1659"/>
            </a:lvl8pPr>
            <a:lvl9pPr marL="4334988" indent="0">
              <a:buNone/>
              <a:defRPr sz="1659"/>
            </a:lvl9pPr>
          </a:lstStyle>
          <a:p>
            <a:pPr lvl="0"/>
            <a:r>
              <a:rPr lang="hu-HU"/>
              <a:t>Mintaszöveg szerkesztése</a:t>
            </a:r>
          </a:p>
        </p:txBody>
      </p:sp>
      <p:sp>
        <p:nvSpPr>
          <p:cNvPr id="4" name="Rectangle 2">
            <a:extLst>
              <a:ext uri="{FF2B5EF4-FFF2-40B4-BE49-F238E27FC236}">
                <a16:creationId xmlns:a16="http://schemas.microsoft.com/office/drawing/2014/main" id="{C0D8472B-812A-CE40-B815-5124690C87C6}"/>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EAC690FE-778B-E848-9B7B-79140EF05FB6}"/>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92C84B3B-C852-AD4F-8C04-B956C46FFE40}"/>
              </a:ext>
            </a:extLst>
          </p:cNvPr>
          <p:cNvSpPr>
            <a:spLocks noGrp="1" noChangeArrowheads="1"/>
          </p:cNvSpPr>
          <p:nvPr>
            <p:ph type="sldNum" sz="quarter" idx="12"/>
          </p:nvPr>
        </p:nvSpPr>
        <p:spPr>
          <a:ln/>
        </p:spPr>
        <p:txBody>
          <a:bodyPr/>
          <a:lstStyle>
            <a:lvl1pPr>
              <a:defRPr/>
            </a:lvl1pPr>
          </a:lstStyle>
          <a:p>
            <a:pPr>
              <a:defRPr/>
            </a:pPr>
            <a:fld id="{8DA4377B-2361-EF46-8B66-79093C44AF1C}" type="slidenum">
              <a:rPr lang="hu-HU"/>
              <a:pPr>
                <a:defRPr/>
              </a:pPr>
              <a:t>‹#›</a:t>
            </a:fld>
            <a:endParaRPr lang="hu-HU"/>
          </a:p>
        </p:txBody>
      </p:sp>
    </p:spTree>
    <p:extLst>
      <p:ext uri="{BB962C8B-B14F-4D97-AF65-F5344CB8AC3E}">
        <p14:creationId xmlns:p14="http://schemas.microsoft.com/office/powerpoint/2010/main" val="13250010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C39CD30-1DD8-F648-AD27-939E917353DF}"/>
              </a:ext>
            </a:extLst>
          </p:cNvPr>
          <p:cNvSpPr>
            <a:spLocks noGrp="1" noChangeArrowheads="1"/>
          </p:cNvSpPr>
          <p:nvPr>
            <p:ph type="dt" sz="half" idx="10"/>
          </p:nvPr>
        </p:nvSpPr>
        <p:spPr>
          <a:ln/>
        </p:spPr>
        <p:txBody>
          <a:bodyPr/>
          <a:lstStyle>
            <a:lvl1pPr>
              <a:defRPr/>
            </a:lvl1pPr>
          </a:lstStyle>
          <a:p>
            <a:pPr>
              <a:defRPr/>
            </a:pPr>
            <a:endParaRPr lang="hu-HU"/>
          </a:p>
        </p:txBody>
      </p:sp>
      <p:sp>
        <p:nvSpPr>
          <p:cNvPr id="3" name="Rectangle 3">
            <a:extLst>
              <a:ext uri="{FF2B5EF4-FFF2-40B4-BE49-F238E27FC236}">
                <a16:creationId xmlns:a16="http://schemas.microsoft.com/office/drawing/2014/main" id="{DFB662F0-B604-684D-A397-DFCEC425A8C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4" name="Rectangle 4">
            <a:extLst>
              <a:ext uri="{FF2B5EF4-FFF2-40B4-BE49-F238E27FC236}">
                <a16:creationId xmlns:a16="http://schemas.microsoft.com/office/drawing/2014/main" id="{01072148-DEA2-D040-9C8B-613386B1197F}"/>
              </a:ext>
            </a:extLst>
          </p:cNvPr>
          <p:cNvSpPr>
            <a:spLocks noGrp="1" noChangeArrowheads="1"/>
          </p:cNvSpPr>
          <p:nvPr>
            <p:ph type="sldNum" sz="quarter" idx="12"/>
          </p:nvPr>
        </p:nvSpPr>
        <p:spPr>
          <a:ln/>
        </p:spPr>
        <p:txBody>
          <a:bodyPr/>
          <a:lstStyle>
            <a:lvl1pPr>
              <a:defRPr/>
            </a:lvl1pPr>
          </a:lstStyle>
          <a:p>
            <a:pPr>
              <a:defRPr/>
            </a:pPr>
            <a:fld id="{35E160FF-6534-7E45-93A3-96C0FED2DC6E}" type="slidenum">
              <a:rPr lang="hu-HU"/>
              <a:pPr>
                <a:defRPr/>
              </a:pPr>
              <a:t>‹#›</a:t>
            </a:fld>
            <a:endParaRPr lang="hu-HU"/>
          </a:p>
        </p:txBody>
      </p:sp>
    </p:spTree>
    <p:extLst>
      <p:ext uri="{BB962C8B-B14F-4D97-AF65-F5344CB8AC3E}">
        <p14:creationId xmlns:p14="http://schemas.microsoft.com/office/powerpoint/2010/main" val="23354630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09602" y="273050"/>
            <a:ext cx="4011319" cy="1162050"/>
          </a:xfrm>
        </p:spPr>
        <p:txBody>
          <a:bodyPr anchor="b"/>
          <a:lstStyle>
            <a:lvl1pPr algn="l">
              <a:defRPr sz="2370" b="1"/>
            </a:lvl1pPr>
          </a:lstStyle>
          <a:p>
            <a:r>
              <a:rPr lang="hu-HU"/>
              <a:t>Mintacím szerkesztése</a:t>
            </a:r>
          </a:p>
        </p:txBody>
      </p:sp>
      <p:sp>
        <p:nvSpPr>
          <p:cNvPr id="3" name="Tartalom helye 2"/>
          <p:cNvSpPr>
            <a:spLocks noGrp="1"/>
          </p:cNvSpPr>
          <p:nvPr>
            <p:ph idx="1"/>
          </p:nvPr>
        </p:nvSpPr>
        <p:spPr>
          <a:xfrm>
            <a:off x="4767675" y="273055"/>
            <a:ext cx="6814726" cy="5853113"/>
          </a:xfrm>
        </p:spPr>
        <p:txBody>
          <a:bodyPr/>
          <a:lstStyle>
            <a:lvl1pPr>
              <a:defRPr sz="3793"/>
            </a:lvl1pPr>
            <a:lvl2pPr>
              <a:defRPr sz="3319"/>
            </a:lvl2pPr>
            <a:lvl3pPr>
              <a:defRPr sz="2844"/>
            </a:lvl3pPr>
            <a:lvl4pPr>
              <a:defRPr sz="2370"/>
            </a:lvl4pPr>
            <a:lvl5pPr>
              <a:defRPr sz="2370"/>
            </a:lvl5pPr>
            <a:lvl6pPr>
              <a:defRPr sz="2370"/>
            </a:lvl6pPr>
            <a:lvl7pPr>
              <a:defRPr sz="2370"/>
            </a:lvl7pPr>
            <a:lvl8pPr>
              <a:defRPr sz="2370"/>
            </a:lvl8pPr>
            <a:lvl9pPr>
              <a:defRPr sz="237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609602" y="1435103"/>
            <a:ext cx="4011319" cy="4691063"/>
          </a:xfrm>
        </p:spPr>
        <p:txBody>
          <a:bodyPr/>
          <a:lstStyle>
            <a:lvl1pPr marL="0" indent="0">
              <a:buNone/>
              <a:defRPr sz="1659"/>
            </a:lvl1pPr>
            <a:lvl2pPr marL="541873" indent="0">
              <a:buNone/>
              <a:defRPr sz="1422"/>
            </a:lvl2pPr>
            <a:lvl3pPr marL="1083747" indent="0">
              <a:buNone/>
              <a:defRPr sz="1185"/>
            </a:lvl3pPr>
            <a:lvl4pPr marL="1625620" indent="0">
              <a:buNone/>
              <a:defRPr sz="1067"/>
            </a:lvl4pPr>
            <a:lvl5pPr marL="2167494" indent="0">
              <a:buNone/>
              <a:defRPr sz="1067"/>
            </a:lvl5pPr>
            <a:lvl6pPr marL="2709367" indent="0">
              <a:buNone/>
              <a:defRPr sz="1067"/>
            </a:lvl6pPr>
            <a:lvl7pPr marL="3251241" indent="0">
              <a:buNone/>
              <a:defRPr sz="1067"/>
            </a:lvl7pPr>
            <a:lvl8pPr marL="3793114" indent="0">
              <a:buNone/>
              <a:defRPr sz="1067"/>
            </a:lvl8pPr>
            <a:lvl9pPr marL="4334988" indent="0">
              <a:buNone/>
              <a:defRPr sz="1067"/>
            </a:lvl9pPr>
          </a:lstStyle>
          <a:p>
            <a:pPr lvl="0"/>
            <a:r>
              <a:rPr lang="hu-HU"/>
              <a:t>Mintaszöveg szerkesztése</a:t>
            </a:r>
          </a:p>
        </p:txBody>
      </p:sp>
      <p:sp>
        <p:nvSpPr>
          <p:cNvPr id="5" name="Rectangle 2">
            <a:extLst>
              <a:ext uri="{FF2B5EF4-FFF2-40B4-BE49-F238E27FC236}">
                <a16:creationId xmlns:a16="http://schemas.microsoft.com/office/drawing/2014/main" id="{A11F2EB8-75B9-BB43-BE7D-6E5B1A5D13A4}"/>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3">
            <a:extLst>
              <a:ext uri="{FF2B5EF4-FFF2-40B4-BE49-F238E27FC236}">
                <a16:creationId xmlns:a16="http://schemas.microsoft.com/office/drawing/2014/main" id="{5CF4E6F6-DB6A-8F47-A733-D05BF5EDF26F}"/>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4">
            <a:extLst>
              <a:ext uri="{FF2B5EF4-FFF2-40B4-BE49-F238E27FC236}">
                <a16:creationId xmlns:a16="http://schemas.microsoft.com/office/drawing/2014/main" id="{E5AE4003-1215-2B41-B4BC-960C5C0E9985}"/>
              </a:ext>
            </a:extLst>
          </p:cNvPr>
          <p:cNvSpPr>
            <a:spLocks noGrp="1" noChangeArrowheads="1"/>
          </p:cNvSpPr>
          <p:nvPr>
            <p:ph type="sldNum" sz="quarter" idx="12"/>
          </p:nvPr>
        </p:nvSpPr>
        <p:spPr>
          <a:ln/>
        </p:spPr>
        <p:txBody>
          <a:bodyPr/>
          <a:lstStyle>
            <a:lvl1pPr>
              <a:defRPr/>
            </a:lvl1pPr>
          </a:lstStyle>
          <a:p>
            <a:pPr>
              <a:defRPr/>
            </a:pPr>
            <a:fld id="{AA966D30-E542-1A41-93C5-0EAE3FDF3E6E}" type="slidenum">
              <a:rPr lang="hu-HU"/>
              <a:pPr>
                <a:defRPr/>
              </a:pPr>
              <a:t>‹#›</a:t>
            </a:fld>
            <a:endParaRPr lang="hu-HU"/>
          </a:p>
        </p:txBody>
      </p:sp>
    </p:spTree>
    <p:extLst>
      <p:ext uri="{BB962C8B-B14F-4D97-AF65-F5344CB8AC3E}">
        <p14:creationId xmlns:p14="http://schemas.microsoft.com/office/powerpoint/2010/main" val="11006113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389481" y="4800600"/>
            <a:ext cx="7315200" cy="566738"/>
          </a:xfrm>
        </p:spPr>
        <p:txBody>
          <a:bodyPr anchor="b"/>
          <a:lstStyle>
            <a:lvl1pPr algn="l">
              <a:defRPr sz="2370" b="1"/>
            </a:lvl1pPr>
          </a:lstStyle>
          <a:p>
            <a:r>
              <a:rPr lang="hu-HU"/>
              <a:t>Mintacím szerkesztése</a:t>
            </a:r>
          </a:p>
        </p:txBody>
      </p:sp>
      <p:sp>
        <p:nvSpPr>
          <p:cNvPr id="3" name="Kép helye 2"/>
          <p:cNvSpPr>
            <a:spLocks noGrp="1"/>
          </p:cNvSpPr>
          <p:nvPr>
            <p:ph type="pic" idx="1"/>
          </p:nvPr>
        </p:nvSpPr>
        <p:spPr>
          <a:xfrm>
            <a:off x="2389481" y="612775"/>
            <a:ext cx="7315200" cy="4114800"/>
          </a:xfrm>
        </p:spPr>
        <p:txBody>
          <a:bodyPr/>
          <a:lstStyle>
            <a:lvl1pPr marL="0" indent="0">
              <a:buNone/>
              <a:defRPr sz="3793"/>
            </a:lvl1pPr>
            <a:lvl2pPr marL="541873" indent="0">
              <a:buNone/>
              <a:defRPr sz="3319"/>
            </a:lvl2pPr>
            <a:lvl3pPr marL="1083747" indent="0">
              <a:buNone/>
              <a:defRPr sz="2844"/>
            </a:lvl3pPr>
            <a:lvl4pPr marL="1625620" indent="0">
              <a:buNone/>
              <a:defRPr sz="2370"/>
            </a:lvl4pPr>
            <a:lvl5pPr marL="2167494" indent="0">
              <a:buNone/>
              <a:defRPr sz="2370"/>
            </a:lvl5pPr>
            <a:lvl6pPr marL="2709367" indent="0">
              <a:buNone/>
              <a:defRPr sz="2370"/>
            </a:lvl6pPr>
            <a:lvl7pPr marL="3251241" indent="0">
              <a:buNone/>
              <a:defRPr sz="2370"/>
            </a:lvl7pPr>
            <a:lvl8pPr marL="3793114" indent="0">
              <a:buNone/>
              <a:defRPr sz="2370"/>
            </a:lvl8pPr>
            <a:lvl9pPr marL="4334988" indent="0">
              <a:buNone/>
              <a:defRPr sz="2370"/>
            </a:lvl9pPr>
          </a:lstStyle>
          <a:p>
            <a:pPr lvl="0"/>
            <a:endParaRPr lang="hu-HU" noProof="0"/>
          </a:p>
        </p:txBody>
      </p:sp>
      <p:sp>
        <p:nvSpPr>
          <p:cNvPr id="4" name="Szöveg helye 3"/>
          <p:cNvSpPr>
            <a:spLocks noGrp="1"/>
          </p:cNvSpPr>
          <p:nvPr>
            <p:ph type="body" sz="half" idx="2"/>
          </p:nvPr>
        </p:nvSpPr>
        <p:spPr>
          <a:xfrm>
            <a:off x="2389481" y="5367338"/>
            <a:ext cx="7315200" cy="804862"/>
          </a:xfrm>
        </p:spPr>
        <p:txBody>
          <a:bodyPr/>
          <a:lstStyle>
            <a:lvl1pPr marL="0" indent="0">
              <a:buNone/>
              <a:defRPr sz="1659"/>
            </a:lvl1pPr>
            <a:lvl2pPr marL="541873" indent="0">
              <a:buNone/>
              <a:defRPr sz="1422"/>
            </a:lvl2pPr>
            <a:lvl3pPr marL="1083747" indent="0">
              <a:buNone/>
              <a:defRPr sz="1185"/>
            </a:lvl3pPr>
            <a:lvl4pPr marL="1625620" indent="0">
              <a:buNone/>
              <a:defRPr sz="1067"/>
            </a:lvl4pPr>
            <a:lvl5pPr marL="2167494" indent="0">
              <a:buNone/>
              <a:defRPr sz="1067"/>
            </a:lvl5pPr>
            <a:lvl6pPr marL="2709367" indent="0">
              <a:buNone/>
              <a:defRPr sz="1067"/>
            </a:lvl6pPr>
            <a:lvl7pPr marL="3251241" indent="0">
              <a:buNone/>
              <a:defRPr sz="1067"/>
            </a:lvl7pPr>
            <a:lvl8pPr marL="3793114" indent="0">
              <a:buNone/>
              <a:defRPr sz="1067"/>
            </a:lvl8pPr>
            <a:lvl9pPr marL="4334988" indent="0">
              <a:buNone/>
              <a:defRPr sz="1067"/>
            </a:lvl9pPr>
          </a:lstStyle>
          <a:p>
            <a:pPr lvl="0"/>
            <a:r>
              <a:rPr lang="hu-HU"/>
              <a:t>Mintaszöveg szerkesztése</a:t>
            </a:r>
          </a:p>
        </p:txBody>
      </p:sp>
      <p:sp>
        <p:nvSpPr>
          <p:cNvPr id="5" name="Rectangle 2">
            <a:extLst>
              <a:ext uri="{FF2B5EF4-FFF2-40B4-BE49-F238E27FC236}">
                <a16:creationId xmlns:a16="http://schemas.microsoft.com/office/drawing/2014/main" id="{C196EFAB-7B51-C045-A76E-1072280E2E65}"/>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3">
            <a:extLst>
              <a:ext uri="{FF2B5EF4-FFF2-40B4-BE49-F238E27FC236}">
                <a16:creationId xmlns:a16="http://schemas.microsoft.com/office/drawing/2014/main" id="{F66C6D57-981A-434E-93F8-A5FE3746BDE0}"/>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4">
            <a:extLst>
              <a:ext uri="{FF2B5EF4-FFF2-40B4-BE49-F238E27FC236}">
                <a16:creationId xmlns:a16="http://schemas.microsoft.com/office/drawing/2014/main" id="{38513DFF-F20A-6B4A-8A69-41014A6A2542}"/>
              </a:ext>
            </a:extLst>
          </p:cNvPr>
          <p:cNvSpPr>
            <a:spLocks noGrp="1" noChangeArrowheads="1"/>
          </p:cNvSpPr>
          <p:nvPr>
            <p:ph type="sldNum" sz="quarter" idx="12"/>
          </p:nvPr>
        </p:nvSpPr>
        <p:spPr>
          <a:ln/>
        </p:spPr>
        <p:txBody>
          <a:bodyPr/>
          <a:lstStyle>
            <a:lvl1pPr>
              <a:defRPr/>
            </a:lvl1pPr>
          </a:lstStyle>
          <a:p>
            <a:pPr>
              <a:defRPr/>
            </a:pPr>
            <a:fld id="{49F69F94-93C6-1C48-A209-16FA38628E9E}" type="slidenum">
              <a:rPr lang="hu-HU"/>
              <a:pPr>
                <a:defRPr/>
              </a:pPr>
              <a:t>‹#›</a:t>
            </a:fld>
            <a:endParaRPr lang="hu-HU"/>
          </a:p>
        </p:txBody>
      </p:sp>
    </p:spTree>
    <p:extLst>
      <p:ext uri="{BB962C8B-B14F-4D97-AF65-F5344CB8AC3E}">
        <p14:creationId xmlns:p14="http://schemas.microsoft.com/office/powerpoint/2010/main" val="42491953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2">
            <a:extLst>
              <a:ext uri="{FF2B5EF4-FFF2-40B4-BE49-F238E27FC236}">
                <a16:creationId xmlns:a16="http://schemas.microsoft.com/office/drawing/2014/main" id="{0E86FA35-080C-9245-85B8-5D1158129675}"/>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D0220EF0-DB6A-0D47-9C91-EF8715F5D8F4}"/>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98271B3D-2157-4D42-A4AA-9C7AC5AE4722}"/>
              </a:ext>
            </a:extLst>
          </p:cNvPr>
          <p:cNvSpPr>
            <a:spLocks noGrp="1" noChangeArrowheads="1"/>
          </p:cNvSpPr>
          <p:nvPr>
            <p:ph type="sldNum" sz="quarter" idx="12"/>
          </p:nvPr>
        </p:nvSpPr>
        <p:spPr>
          <a:ln/>
        </p:spPr>
        <p:txBody>
          <a:bodyPr/>
          <a:lstStyle>
            <a:lvl1pPr>
              <a:defRPr/>
            </a:lvl1pPr>
          </a:lstStyle>
          <a:p>
            <a:pPr>
              <a:defRPr/>
            </a:pPr>
            <a:fld id="{5ECBECFB-4EB3-F744-92AD-62154FE18E70}" type="slidenum">
              <a:rPr lang="hu-HU"/>
              <a:pPr>
                <a:defRPr/>
              </a:pPr>
              <a:t>‹#›</a:t>
            </a:fld>
            <a:endParaRPr lang="hu-HU"/>
          </a:p>
        </p:txBody>
      </p:sp>
    </p:spTree>
    <p:extLst>
      <p:ext uri="{BB962C8B-B14F-4D97-AF65-F5344CB8AC3E}">
        <p14:creationId xmlns:p14="http://schemas.microsoft.com/office/powerpoint/2010/main" val="8687031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686800" y="609600"/>
            <a:ext cx="2590801" cy="5486400"/>
          </a:xfrm>
        </p:spPr>
        <p:txBody>
          <a:bodyPr vert="eaVert"/>
          <a:lstStyle/>
          <a:p>
            <a:r>
              <a:rPr lang="hu-HU"/>
              <a:t>Mintacím szerkesztése</a:t>
            </a:r>
          </a:p>
        </p:txBody>
      </p:sp>
      <p:sp>
        <p:nvSpPr>
          <p:cNvPr id="3" name="Függőleges szöveg helye 2"/>
          <p:cNvSpPr>
            <a:spLocks noGrp="1"/>
          </p:cNvSpPr>
          <p:nvPr>
            <p:ph type="body" orient="vert" idx="1"/>
          </p:nvPr>
        </p:nvSpPr>
        <p:spPr>
          <a:xfrm>
            <a:off x="914401" y="609600"/>
            <a:ext cx="7591778" cy="548640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2">
            <a:extLst>
              <a:ext uri="{FF2B5EF4-FFF2-40B4-BE49-F238E27FC236}">
                <a16:creationId xmlns:a16="http://schemas.microsoft.com/office/drawing/2014/main" id="{260FF8F7-3AE1-4940-8CE1-611719366FE0}"/>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6E5D05E1-BC3F-F74D-8DE3-A4020AEE8F2B}"/>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4">
            <a:extLst>
              <a:ext uri="{FF2B5EF4-FFF2-40B4-BE49-F238E27FC236}">
                <a16:creationId xmlns:a16="http://schemas.microsoft.com/office/drawing/2014/main" id="{5BD267AE-D6EF-E64F-B8BF-4E22C42FA228}"/>
              </a:ext>
            </a:extLst>
          </p:cNvPr>
          <p:cNvSpPr>
            <a:spLocks noGrp="1" noChangeArrowheads="1"/>
          </p:cNvSpPr>
          <p:nvPr>
            <p:ph type="sldNum" sz="quarter" idx="12"/>
          </p:nvPr>
        </p:nvSpPr>
        <p:spPr>
          <a:ln/>
        </p:spPr>
        <p:txBody>
          <a:bodyPr/>
          <a:lstStyle>
            <a:lvl1pPr>
              <a:defRPr/>
            </a:lvl1pPr>
          </a:lstStyle>
          <a:p>
            <a:pPr>
              <a:defRPr/>
            </a:pPr>
            <a:fld id="{73C72C44-0922-144D-8E6E-83EB77A9BD99}" type="slidenum">
              <a:rPr lang="hu-HU"/>
              <a:pPr>
                <a:defRPr/>
              </a:pPr>
              <a:t>‹#›</a:t>
            </a:fld>
            <a:endParaRPr lang="hu-HU"/>
          </a:p>
        </p:txBody>
      </p:sp>
    </p:spTree>
    <p:extLst>
      <p:ext uri="{BB962C8B-B14F-4D97-AF65-F5344CB8AC3E}">
        <p14:creationId xmlns:p14="http://schemas.microsoft.com/office/powerpoint/2010/main" val="230855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914403" y="1981200"/>
            <a:ext cx="5091289" cy="4114800"/>
          </a:xfrm>
        </p:spPr>
        <p:txBody>
          <a:bodyPr/>
          <a:lstStyle>
            <a:lvl1pPr>
              <a:defRPr sz="3319"/>
            </a:lvl1pPr>
            <a:lvl2pPr>
              <a:defRPr sz="2844"/>
            </a:lvl2pPr>
            <a:lvl3pPr>
              <a:defRPr sz="2370"/>
            </a:lvl3pPr>
            <a:lvl4pPr>
              <a:defRPr sz="2133"/>
            </a:lvl4pPr>
            <a:lvl5pPr>
              <a:defRPr sz="2133"/>
            </a:lvl5pPr>
            <a:lvl6pPr>
              <a:defRPr sz="2133"/>
            </a:lvl6pPr>
            <a:lvl7pPr>
              <a:defRPr sz="2133"/>
            </a:lvl7pPr>
            <a:lvl8pPr>
              <a:defRPr sz="2133"/>
            </a:lvl8pPr>
            <a:lvl9pPr>
              <a:defRPr sz="2133"/>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86315" y="1981200"/>
            <a:ext cx="5091289" cy="4114800"/>
          </a:xfrm>
        </p:spPr>
        <p:txBody>
          <a:bodyPr/>
          <a:lstStyle>
            <a:lvl1pPr>
              <a:defRPr sz="3319"/>
            </a:lvl1pPr>
            <a:lvl2pPr>
              <a:defRPr sz="2844"/>
            </a:lvl2pPr>
            <a:lvl3pPr>
              <a:defRPr sz="2370"/>
            </a:lvl3pPr>
            <a:lvl4pPr>
              <a:defRPr sz="2133"/>
            </a:lvl4pPr>
            <a:lvl5pPr>
              <a:defRPr sz="2133"/>
            </a:lvl5pPr>
            <a:lvl6pPr>
              <a:defRPr sz="2133"/>
            </a:lvl6pPr>
            <a:lvl7pPr>
              <a:defRPr sz="2133"/>
            </a:lvl7pPr>
            <a:lvl8pPr>
              <a:defRPr sz="2133"/>
            </a:lvl8pPr>
            <a:lvl9pPr>
              <a:defRPr sz="2133"/>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2">
            <a:extLst>
              <a:ext uri="{FF2B5EF4-FFF2-40B4-BE49-F238E27FC236}">
                <a16:creationId xmlns:a16="http://schemas.microsoft.com/office/drawing/2014/main" id="{0070E028-6E5F-FF4F-A83F-C97606CD3552}"/>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3">
            <a:extLst>
              <a:ext uri="{FF2B5EF4-FFF2-40B4-BE49-F238E27FC236}">
                <a16:creationId xmlns:a16="http://schemas.microsoft.com/office/drawing/2014/main" id="{170348A1-D407-6D4A-A345-0001B07AB5B1}"/>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4">
            <a:extLst>
              <a:ext uri="{FF2B5EF4-FFF2-40B4-BE49-F238E27FC236}">
                <a16:creationId xmlns:a16="http://schemas.microsoft.com/office/drawing/2014/main" id="{AD5DE376-83FD-5C46-9A1B-8E38CC28329B}"/>
              </a:ext>
            </a:extLst>
          </p:cNvPr>
          <p:cNvSpPr>
            <a:spLocks noGrp="1" noChangeArrowheads="1"/>
          </p:cNvSpPr>
          <p:nvPr>
            <p:ph type="sldNum" sz="quarter" idx="12"/>
          </p:nvPr>
        </p:nvSpPr>
        <p:spPr>
          <a:ln/>
        </p:spPr>
        <p:txBody>
          <a:bodyPr/>
          <a:lstStyle>
            <a:lvl1pPr>
              <a:defRPr/>
            </a:lvl1pPr>
          </a:lstStyle>
          <a:p>
            <a:pPr>
              <a:defRPr/>
            </a:pPr>
            <a:fld id="{F9BA32FB-5F1A-BE46-9034-3C59CD89E393}" type="slidenum">
              <a:rPr lang="hu-HU"/>
              <a:pPr>
                <a:defRPr/>
              </a:pPr>
              <a:t>‹#›</a:t>
            </a:fld>
            <a:endParaRPr lang="hu-HU"/>
          </a:p>
        </p:txBody>
      </p:sp>
    </p:spTree>
    <p:extLst>
      <p:ext uri="{BB962C8B-B14F-4D97-AF65-F5344CB8AC3E}">
        <p14:creationId xmlns:p14="http://schemas.microsoft.com/office/powerpoint/2010/main" val="149286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609600" y="274638"/>
            <a:ext cx="10972800" cy="1143000"/>
          </a:xfrm>
        </p:spPr>
        <p:txBody>
          <a:bodyPr/>
          <a:lstStyle>
            <a:lvl1pPr>
              <a:defRPr/>
            </a:lvl1pPr>
          </a:lstStyle>
          <a:p>
            <a:r>
              <a:rPr lang="hu-HU"/>
              <a:t>Mintacím szerkesztése</a:t>
            </a:r>
          </a:p>
        </p:txBody>
      </p:sp>
      <p:sp>
        <p:nvSpPr>
          <p:cNvPr id="3" name="Szöveg helye 2"/>
          <p:cNvSpPr>
            <a:spLocks noGrp="1"/>
          </p:cNvSpPr>
          <p:nvPr>
            <p:ph type="body" idx="1"/>
          </p:nvPr>
        </p:nvSpPr>
        <p:spPr>
          <a:xfrm>
            <a:off x="609600" y="1535113"/>
            <a:ext cx="5386683" cy="639762"/>
          </a:xfrm>
        </p:spPr>
        <p:txBody>
          <a:bodyPr anchor="b"/>
          <a:lstStyle>
            <a:lvl1pPr marL="0" indent="0">
              <a:buNone/>
              <a:defRPr sz="2844" b="1"/>
            </a:lvl1pPr>
            <a:lvl2pPr marL="541873" indent="0">
              <a:buNone/>
              <a:defRPr sz="2370" b="1"/>
            </a:lvl2pPr>
            <a:lvl3pPr marL="1083747" indent="0">
              <a:buNone/>
              <a:defRPr sz="2133" b="1"/>
            </a:lvl3pPr>
            <a:lvl4pPr marL="1625620" indent="0">
              <a:buNone/>
              <a:defRPr sz="1896" b="1"/>
            </a:lvl4pPr>
            <a:lvl5pPr marL="2167494" indent="0">
              <a:buNone/>
              <a:defRPr sz="1896" b="1"/>
            </a:lvl5pPr>
            <a:lvl6pPr marL="2709367" indent="0">
              <a:buNone/>
              <a:defRPr sz="1896" b="1"/>
            </a:lvl6pPr>
            <a:lvl7pPr marL="3251241" indent="0">
              <a:buNone/>
              <a:defRPr sz="1896" b="1"/>
            </a:lvl7pPr>
            <a:lvl8pPr marL="3793114" indent="0">
              <a:buNone/>
              <a:defRPr sz="1896" b="1"/>
            </a:lvl8pPr>
            <a:lvl9pPr marL="4334988" indent="0">
              <a:buNone/>
              <a:defRPr sz="1896" b="1"/>
            </a:lvl9pPr>
          </a:lstStyle>
          <a:p>
            <a:pPr lvl="0"/>
            <a:r>
              <a:rPr lang="hu-HU"/>
              <a:t>Mintaszöveg szerkesztése</a:t>
            </a:r>
          </a:p>
        </p:txBody>
      </p:sp>
      <p:sp>
        <p:nvSpPr>
          <p:cNvPr id="4" name="Tartalom helye 3"/>
          <p:cNvSpPr>
            <a:spLocks noGrp="1"/>
          </p:cNvSpPr>
          <p:nvPr>
            <p:ph sz="half" idx="2"/>
          </p:nvPr>
        </p:nvSpPr>
        <p:spPr>
          <a:xfrm>
            <a:off x="609600" y="2174875"/>
            <a:ext cx="5386683" cy="3951288"/>
          </a:xfrm>
        </p:spPr>
        <p:txBody>
          <a:bodyPr/>
          <a:lstStyle>
            <a:lvl1pPr>
              <a:defRPr sz="2844"/>
            </a:lvl1pPr>
            <a:lvl2pPr>
              <a:defRPr sz="2370"/>
            </a:lvl2pPr>
            <a:lvl3pPr>
              <a:defRPr sz="2133"/>
            </a:lvl3pPr>
            <a:lvl4pPr>
              <a:defRPr sz="1896"/>
            </a:lvl4pPr>
            <a:lvl5pPr>
              <a:defRPr sz="1896"/>
            </a:lvl5pPr>
            <a:lvl6pPr>
              <a:defRPr sz="1896"/>
            </a:lvl6pPr>
            <a:lvl7pPr>
              <a:defRPr sz="1896"/>
            </a:lvl7pPr>
            <a:lvl8pPr>
              <a:defRPr sz="1896"/>
            </a:lvl8pPr>
            <a:lvl9pPr>
              <a:defRPr sz="1896"/>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93837" y="1535113"/>
            <a:ext cx="5388563" cy="639762"/>
          </a:xfrm>
        </p:spPr>
        <p:txBody>
          <a:bodyPr anchor="b"/>
          <a:lstStyle>
            <a:lvl1pPr marL="0" indent="0">
              <a:buNone/>
              <a:defRPr sz="2844" b="1"/>
            </a:lvl1pPr>
            <a:lvl2pPr marL="541873" indent="0">
              <a:buNone/>
              <a:defRPr sz="2370" b="1"/>
            </a:lvl2pPr>
            <a:lvl3pPr marL="1083747" indent="0">
              <a:buNone/>
              <a:defRPr sz="2133" b="1"/>
            </a:lvl3pPr>
            <a:lvl4pPr marL="1625620" indent="0">
              <a:buNone/>
              <a:defRPr sz="1896" b="1"/>
            </a:lvl4pPr>
            <a:lvl5pPr marL="2167494" indent="0">
              <a:buNone/>
              <a:defRPr sz="1896" b="1"/>
            </a:lvl5pPr>
            <a:lvl6pPr marL="2709367" indent="0">
              <a:buNone/>
              <a:defRPr sz="1896" b="1"/>
            </a:lvl6pPr>
            <a:lvl7pPr marL="3251241" indent="0">
              <a:buNone/>
              <a:defRPr sz="1896" b="1"/>
            </a:lvl7pPr>
            <a:lvl8pPr marL="3793114" indent="0">
              <a:buNone/>
              <a:defRPr sz="1896" b="1"/>
            </a:lvl8pPr>
            <a:lvl9pPr marL="4334988" indent="0">
              <a:buNone/>
              <a:defRPr sz="1896" b="1"/>
            </a:lvl9pPr>
          </a:lstStyle>
          <a:p>
            <a:pPr lvl="0"/>
            <a:r>
              <a:rPr lang="hu-HU"/>
              <a:t>Mintaszöveg szerkesztése</a:t>
            </a:r>
          </a:p>
        </p:txBody>
      </p:sp>
      <p:sp>
        <p:nvSpPr>
          <p:cNvPr id="6" name="Tartalom helye 5"/>
          <p:cNvSpPr>
            <a:spLocks noGrp="1"/>
          </p:cNvSpPr>
          <p:nvPr>
            <p:ph sz="quarter" idx="4"/>
          </p:nvPr>
        </p:nvSpPr>
        <p:spPr>
          <a:xfrm>
            <a:off x="6193837" y="2174875"/>
            <a:ext cx="5388563" cy="3951288"/>
          </a:xfrm>
        </p:spPr>
        <p:txBody>
          <a:bodyPr/>
          <a:lstStyle>
            <a:lvl1pPr>
              <a:defRPr sz="2844"/>
            </a:lvl1pPr>
            <a:lvl2pPr>
              <a:defRPr sz="2370"/>
            </a:lvl2pPr>
            <a:lvl3pPr>
              <a:defRPr sz="2133"/>
            </a:lvl3pPr>
            <a:lvl4pPr>
              <a:defRPr sz="1896"/>
            </a:lvl4pPr>
            <a:lvl5pPr>
              <a:defRPr sz="1896"/>
            </a:lvl5pPr>
            <a:lvl6pPr>
              <a:defRPr sz="1896"/>
            </a:lvl6pPr>
            <a:lvl7pPr>
              <a:defRPr sz="1896"/>
            </a:lvl7pPr>
            <a:lvl8pPr>
              <a:defRPr sz="1896"/>
            </a:lvl8pPr>
            <a:lvl9pPr>
              <a:defRPr sz="1896"/>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2">
            <a:extLst>
              <a:ext uri="{FF2B5EF4-FFF2-40B4-BE49-F238E27FC236}">
                <a16:creationId xmlns:a16="http://schemas.microsoft.com/office/drawing/2014/main" id="{DB5526AE-B5A2-BB49-ADA7-A0B91B63828F}"/>
              </a:ext>
            </a:extLst>
          </p:cNvPr>
          <p:cNvSpPr>
            <a:spLocks noGrp="1" noChangeArrowheads="1"/>
          </p:cNvSpPr>
          <p:nvPr>
            <p:ph type="dt" sz="half" idx="10"/>
          </p:nvPr>
        </p:nvSpPr>
        <p:spPr>
          <a:ln/>
        </p:spPr>
        <p:txBody>
          <a:bodyPr/>
          <a:lstStyle>
            <a:lvl1pPr>
              <a:defRPr/>
            </a:lvl1pPr>
          </a:lstStyle>
          <a:p>
            <a:pPr>
              <a:defRPr/>
            </a:pPr>
            <a:endParaRPr lang="hu-HU"/>
          </a:p>
        </p:txBody>
      </p:sp>
      <p:sp>
        <p:nvSpPr>
          <p:cNvPr id="8" name="Rectangle 3">
            <a:extLst>
              <a:ext uri="{FF2B5EF4-FFF2-40B4-BE49-F238E27FC236}">
                <a16:creationId xmlns:a16="http://schemas.microsoft.com/office/drawing/2014/main" id="{C07857E8-464C-C346-A10B-8D5F2B1E5D8C}"/>
              </a:ext>
            </a:extLst>
          </p:cNvPr>
          <p:cNvSpPr>
            <a:spLocks noGrp="1" noChangeArrowheads="1"/>
          </p:cNvSpPr>
          <p:nvPr>
            <p:ph type="ftr" sz="quarter" idx="11"/>
          </p:nvPr>
        </p:nvSpPr>
        <p:spPr>
          <a:ln/>
        </p:spPr>
        <p:txBody>
          <a:bodyPr/>
          <a:lstStyle>
            <a:lvl1pPr>
              <a:defRPr/>
            </a:lvl1pPr>
          </a:lstStyle>
          <a:p>
            <a:pPr>
              <a:defRPr/>
            </a:pPr>
            <a:endParaRPr lang="hu-HU"/>
          </a:p>
        </p:txBody>
      </p:sp>
      <p:sp>
        <p:nvSpPr>
          <p:cNvPr id="9" name="Rectangle 4">
            <a:extLst>
              <a:ext uri="{FF2B5EF4-FFF2-40B4-BE49-F238E27FC236}">
                <a16:creationId xmlns:a16="http://schemas.microsoft.com/office/drawing/2014/main" id="{795CBFE2-8676-3E40-A215-24459C6A56EE}"/>
              </a:ext>
            </a:extLst>
          </p:cNvPr>
          <p:cNvSpPr>
            <a:spLocks noGrp="1" noChangeArrowheads="1"/>
          </p:cNvSpPr>
          <p:nvPr>
            <p:ph type="sldNum" sz="quarter" idx="12"/>
          </p:nvPr>
        </p:nvSpPr>
        <p:spPr>
          <a:ln/>
        </p:spPr>
        <p:txBody>
          <a:bodyPr/>
          <a:lstStyle>
            <a:lvl1pPr>
              <a:defRPr/>
            </a:lvl1pPr>
          </a:lstStyle>
          <a:p>
            <a:pPr>
              <a:defRPr/>
            </a:pPr>
            <a:fld id="{FEECD50B-B455-E940-8326-15A97F82992C}" type="slidenum">
              <a:rPr lang="hu-HU"/>
              <a:pPr>
                <a:defRPr/>
              </a:pPr>
              <a:t>‹#›</a:t>
            </a:fld>
            <a:endParaRPr lang="hu-HU"/>
          </a:p>
        </p:txBody>
      </p:sp>
    </p:spTree>
    <p:extLst>
      <p:ext uri="{BB962C8B-B14F-4D97-AF65-F5344CB8AC3E}">
        <p14:creationId xmlns:p14="http://schemas.microsoft.com/office/powerpoint/2010/main" val="241009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2">
            <a:extLst>
              <a:ext uri="{FF2B5EF4-FFF2-40B4-BE49-F238E27FC236}">
                <a16:creationId xmlns:a16="http://schemas.microsoft.com/office/drawing/2014/main" id="{9EE0C564-BCDD-DF45-92F1-1D50643C6044}"/>
              </a:ext>
            </a:extLst>
          </p:cNvPr>
          <p:cNvSpPr>
            <a:spLocks noGrp="1" noChangeArrowheads="1"/>
          </p:cNvSpPr>
          <p:nvPr>
            <p:ph type="dt" sz="half" idx="10"/>
          </p:nvPr>
        </p:nvSpPr>
        <p:spPr>
          <a:ln/>
        </p:spPr>
        <p:txBody>
          <a:bodyPr/>
          <a:lstStyle>
            <a:lvl1pPr>
              <a:defRPr/>
            </a:lvl1pPr>
          </a:lstStyle>
          <a:p>
            <a:pPr>
              <a:defRPr/>
            </a:pPr>
            <a:endParaRPr lang="hu-HU"/>
          </a:p>
        </p:txBody>
      </p:sp>
      <p:sp>
        <p:nvSpPr>
          <p:cNvPr id="4" name="Rectangle 3">
            <a:extLst>
              <a:ext uri="{FF2B5EF4-FFF2-40B4-BE49-F238E27FC236}">
                <a16:creationId xmlns:a16="http://schemas.microsoft.com/office/drawing/2014/main" id="{7E62E655-4780-8D4A-95D4-28C2A84E277E}"/>
              </a:ext>
            </a:extLst>
          </p:cNvPr>
          <p:cNvSpPr>
            <a:spLocks noGrp="1" noChangeArrowheads="1"/>
          </p:cNvSpPr>
          <p:nvPr>
            <p:ph type="ftr" sz="quarter" idx="11"/>
          </p:nvPr>
        </p:nvSpPr>
        <p:spPr>
          <a:ln/>
        </p:spPr>
        <p:txBody>
          <a:bodyPr/>
          <a:lstStyle>
            <a:lvl1pPr>
              <a:defRPr/>
            </a:lvl1pPr>
          </a:lstStyle>
          <a:p>
            <a:pPr>
              <a:defRPr/>
            </a:pPr>
            <a:endParaRPr lang="hu-HU"/>
          </a:p>
        </p:txBody>
      </p:sp>
      <p:sp>
        <p:nvSpPr>
          <p:cNvPr id="5" name="Rectangle 4">
            <a:extLst>
              <a:ext uri="{FF2B5EF4-FFF2-40B4-BE49-F238E27FC236}">
                <a16:creationId xmlns:a16="http://schemas.microsoft.com/office/drawing/2014/main" id="{36E3305B-6DB2-2E4B-AC4B-38B062F47866}"/>
              </a:ext>
            </a:extLst>
          </p:cNvPr>
          <p:cNvSpPr>
            <a:spLocks noGrp="1" noChangeArrowheads="1"/>
          </p:cNvSpPr>
          <p:nvPr>
            <p:ph type="sldNum" sz="quarter" idx="12"/>
          </p:nvPr>
        </p:nvSpPr>
        <p:spPr>
          <a:ln/>
        </p:spPr>
        <p:txBody>
          <a:bodyPr/>
          <a:lstStyle>
            <a:lvl1pPr>
              <a:defRPr/>
            </a:lvl1pPr>
          </a:lstStyle>
          <a:p>
            <a:pPr>
              <a:defRPr/>
            </a:pPr>
            <a:fld id="{6019F62C-9E64-CC49-8BE9-73D0A032B6F9}" type="slidenum">
              <a:rPr lang="hu-HU"/>
              <a:pPr>
                <a:defRPr/>
              </a:pPr>
              <a:t>‹#›</a:t>
            </a:fld>
            <a:endParaRPr lang="hu-HU"/>
          </a:p>
        </p:txBody>
      </p:sp>
    </p:spTree>
    <p:extLst>
      <p:ext uri="{BB962C8B-B14F-4D97-AF65-F5344CB8AC3E}">
        <p14:creationId xmlns:p14="http://schemas.microsoft.com/office/powerpoint/2010/main" val="66027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492DDE4-AD90-4F4E-A369-B14AADBA0835}"/>
              </a:ext>
            </a:extLst>
          </p:cNvPr>
          <p:cNvSpPr>
            <a:spLocks noGrp="1" noChangeArrowheads="1"/>
          </p:cNvSpPr>
          <p:nvPr>
            <p:ph type="dt" sz="half" idx="10"/>
          </p:nvPr>
        </p:nvSpPr>
        <p:spPr>
          <a:ln/>
        </p:spPr>
        <p:txBody>
          <a:bodyPr/>
          <a:lstStyle>
            <a:lvl1pPr>
              <a:defRPr/>
            </a:lvl1pPr>
          </a:lstStyle>
          <a:p>
            <a:pPr>
              <a:defRPr/>
            </a:pPr>
            <a:endParaRPr lang="hu-HU"/>
          </a:p>
        </p:txBody>
      </p:sp>
      <p:sp>
        <p:nvSpPr>
          <p:cNvPr id="3" name="Rectangle 3">
            <a:extLst>
              <a:ext uri="{FF2B5EF4-FFF2-40B4-BE49-F238E27FC236}">
                <a16:creationId xmlns:a16="http://schemas.microsoft.com/office/drawing/2014/main" id="{571C04D7-5B81-124B-B820-5D78665F46D7}"/>
              </a:ext>
            </a:extLst>
          </p:cNvPr>
          <p:cNvSpPr>
            <a:spLocks noGrp="1" noChangeArrowheads="1"/>
          </p:cNvSpPr>
          <p:nvPr>
            <p:ph type="ftr" sz="quarter" idx="11"/>
          </p:nvPr>
        </p:nvSpPr>
        <p:spPr>
          <a:ln/>
        </p:spPr>
        <p:txBody>
          <a:bodyPr/>
          <a:lstStyle>
            <a:lvl1pPr>
              <a:defRPr/>
            </a:lvl1pPr>
          </a:lstStyle>
          <a:p>
            <a:pPr>
              <a:defRPr/>
            </a:pPr>
            <a:endParaRPr lang="hu-HU"/>
          </a:p>
        </p:txBody>
      </p:sp>
      <p:sp>
        <p:nvSpPr>
          <p:cNvPr id="4" name="Rectangle 4">
            <a:extLst>
              <a:ext uri="{FF2B5EF4-FFF2-40B4-BE49-F238E27FC236}">
                <a16:creationId xmlns:a16="http://schemas.microsoft.com/office/drawing/2014/main" id="{43E66C80-4108-8041-BE13-36229B7E1226}"/>
              </a:ext>
            </a:extLst>
          </p:cNvPr>
          <p:cNvSpPr>
            <a:spLocks noGrp="1" noChangeArrowheads="1"/>
          </p:cNvSpPr>
          <p:nvPr>
            <p:ph type="sldNum" sz="quarter" idx="12"/>
          </p:nvPr>
        </p:nvSpPr>
        <p:spPr>
          <a:ln/>
        </p:spPr>
        <p:txBody>
          <a:bodyPr/>
          <a:lstStyle>
            <a:lvl1pPr>
              <a:defRPr/>
            </a:lvl1pPr>
          </a:lstStyle>
          <a:p>
            <a:pPr>
              <a:defRPr/>
            </a:pPr>
            <a:fld id="{AFDABBF7-09FF-5549-9574-2F91120D906C}" type="slidenum">
              <a:rPr lang="hu-HU"/>
              <a:pPr>
                <a:defRPr/>
              </a:pPr>
              <a:t>‹#›</a:t>
            </a:fld>
            <a:endParaRPr lang="hu-HU"/>
          </a:p>
        </p:txBody>
      </p:sp>
    </p:spTree>
    <p:extLst>
      <p:ext uri="{BB962C8B-B14F-4D97-AF65-F5344CB8AC3E}">
        <p14:creationId xmlns:p14="http://schemas.microsoft.com/office/powerpoint/2010/main" val="197269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09602" y="273050"/>
            <a:ext cx="4011319" cy="1162050"/>
          </a:xfrm>
        </p:spPr>
        <p:txBody>
          <a:bodyPr anchor="b"/>
          <a:lstStyle>
            <a:lvl1pPr algn="l">
              <a:defRPr sz="2370" b="1"/>
            </a:lvl1pPr>
          </a:lstStyle>
          <a:p>
            <a:r>
              <a:rPr lang="hu-HU"/>
              <a:t>Mintacím szerkesztése</a:t>
            </a:r>
          </a:p>
        </p:txBody>
      </p:sp>
      <p:sp>
        <p:nvSpPr>
          <p:cNvPr id="3" name="Tartalom helye 2"/>
          <p:cNvSpPr>
            <a:spLocks noGrp="1"/>
          </p:cNvSpPr>
          <p:nvPr>
            <p:ph idx="1"/>
          </p:nvPr>
        </p:nvSpPr>
        <p:spPr>
          <a:xfrm>
            <a:off x="4767675" y="273055"/>
            <a:ext cx="6814726" cy="5853113"/>
          </a:xfrm>
        </p:spPr>
        <p:txBody>
          <a:bodyPr/>
          <a:lstStyle>
            <a:lvl1pPr>
              <a:defRPr sz="3793"/>
            </a:lvl1pPr>
            <a:lvl2pPr>
              <a:defRPr sz="3319"/>
            </a:lvl2pPr>
            <a:lvl3pPr>
              <a:defRPr sz="2844"/>
            </a:lvl3pPr>
            <a:lvl4pPr>
              <a:defRPr sz="2370"/>
            </a:lvl4pPr>
            <a:lvl5pPr>
              <a:defRPr sz="2370"/>
            </a:lvl5pPr>
            <a:lvl6pPr>
              <a:defRPr sz="2370"/>
            </a:lvl6pPr>
            <a:lvl7pPr>
              <a:defRPr sz="2370"/>
            </a:lvl7pPr>
            <a:lvl8pPr>
              <a:defRPr sz="2370"/>
            </a:lvl8pPr>
            <a:lvl9pPr>
              <a:defRPr sz="237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609602" y="1435103"/>
            <a:ext cx="4011319" cy="4691063"/>
          </a:xfrm>
        </p:spPr>
        <p:txBody>
          <a:bodyPr/>
          <a:lstStyle>
            <a:lvl1pPr marL="0" indent="0">
              <a:buNone/>
              <a:defRPr sz="1659"/>
            </a:lvl1pPr>
            <a:lvl2pPr marL="541873" indent="0">
              <a:buNone/>
              <a:defRPr sz="1422"/>
            </a:lvl2pPr>
            <a:lvl3pPr marL="1083747" indent="0">
              <a:buNone/>
              <a:defRPr sz="1185"/>
            </a:lvl3pPr>
            <a:lvl4pPr marL="1625620" indent="0">
              <a:buNone/>
              <a:defRPr sz="1067"/>
            </a:lvl4pPr>
            <a:lvl5pPr marL="2167494" indent="0">
              <a:buNone/>
              <a:defRPr sz="1067"/>
            </a:lvl5pPr>
            <a:lvl6pPr marL="2709367" indent="0">
              <a:buNone/>
              <a:defRPr sz="1067"/>
            </a:lvl6pPr>
            <a:lvl7pPr marL="3251241" indent="0">
              <a:buNone/>
              <a:defRPr sz="1067"/>
            </a:lvl7pPr>
            <a:lvl8pPr marL="3793114" indent="0">
              <a:buNone/>
              <a:defRPr sz="1067"/>
            </a:lvl8pPr>
            <a:lvl9pPr marL="4334988" indent="0">
              <a:buNone/>
              <a:defRPr sz="1067"/>
            </a:lvl9pPr>
          </a:lstStyle>
          <a:p>
            <a:pPr lvl="0"/>
            <a:r>
              <a:rPr lang="hu-HU"/>
              <a:t>Mintaszöveg szerkesztése</a:t>
            </a:r>
          </a:p>
        </p:txBody>
      </p:sp>
      <p:sp>
        <p:nvSpPr>
          <p:cNvPr id="5" name="Rectangle 2">
            <a:extLst>
              <a:ext uri="{FF2B5EF4-FFF2-40B4-BE49-F238E27FC236}">
                <a16:creationId xmlns:a16="http://schemas.microsoft.com/office/drawing/2014/main" id="{3331FF83-582A-E149-AA4F-CB7DC5EAE1C5}"/>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3">
            <a:extLst>
              <a:ext uri="{FF2B5EF4-FFF2-40B4-BE49-F238E27FC236}">
                <a16:creationId xmlns:a16="http://schemas.microsoft.com/office/drawing/2014/main" id="{121E849C-933D-5544-BB65-1ACCC0448BBA}"/>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4">
            <a:extLst>
              <a:ext uri="{FF2B5EF4-FFF2-40B4-BE49-F238E27FC236}">
                <a16:creationId xmlns:a16="http://schemas.microsoft.com/office/drawing/2014/main" id="{C512BDE1-D0EB-C542-AF5F-A45EB6D1BEF9}"/>
              </a:ext>
            </a:extLst>
          </p:cNvPr>
          <p:cNvSpPr>
            <a:spLocks noGrp="1" noChangeArrowheads="1"/>
          </p:cNvSpPr>
          <p:nvPr>
            <p:ph type="sldNum" sz="quarter" idx="12"/>
          </p:nvPr>
        </p:nvSpPr>
        <p:spPr>
          <a:ln/>
        </p:spPr>
        <p:txBody>
          <a:bodyPr/>
          <a:lstStyle>
            <a:lvl1pPr>
              <a:defRPr/>
            </a:lvl1pPr>
          </a:lstStyle>
          <a:p>
            <a:pPr>
              <a:defRPr/>
            </a:pPr>
            <a:fld id="{B64B0E90-5F55-E345-93F5-CFCB517DF6B9}" type="slidenum">
              <a:rPr lang="hu-HU"/>
              <a:pPr>
                <a:defRPr/>
              </a:pPr>
              <a:t>‹#›</a:t>
            </a:fld>
            <a:endParaRPr lang="hu-HU"/>
          </a:p>
        </p:txBody>
      </p:sp>
    </p:spTree>
    <p:extLst>
      <p:ext uri="{BB962C8B-B14F-4D97-AF65-F5344CB8AC3E}">
        <p14:creationId xmlns:p14="http://schemas.microsoft.com/office/powerpoint/2010/main" val="680811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389481" y="4800600"/>
            <a:ext cx="7315200" cy="566738"/>
          </a:xfrm>
        </p:spPr>
        <p:txBody>
          <a:bodyPr anchor="b"/>
          <a:lstStyle>
            <a:lvl1pPr algn="l">
              <a:defRPr sz="2370" b="1"/>
            </a:lvl1pPr>
          </a:lstStyle>
          <a:p>
            <a:r>
              <a:rPr lang="hu-HU"/>
              <a:t>Mintacím szerkesztése</a:t>
            </a:r>
          </a:p>
        </p:txBody>
      </p:sp>
      <p:sp>
        <p:nvSpPr>
          <p:cNvPr id="3" name="Kép helye 2"/>
          <p:cNvSpPr>
            <a:spLocks noGrp="1"/>
          </p:cNvSpPr>
          <p:nvPr>
            <p:ph type="pic" idx="1"/>
          </p:nvPr>
        </p:nvSpPr>
        <p:spPr>
          <a:xfrm>
            <a:off x="2389481" y="612775"/>
            <a:ext cx="7315200" cy="4114800"/>
          </a:xfrm>
        </p:spPr>
        <p:txBody>
          <a:bodyPr/>
          <a:lstStyle>
            <a:lvl1pPr marL="0" indent="0">
              <a:buNone/>
              <a:defRPr sz="3793"/>
            </a:lvl1pPr>
            <a:lvl2pPr marL="541873" indent="0">
              <a:buNone/>
              <a:defRPr sz="3319"/>
            </a:lvl2pPr>
            <a:lvl3pPr marL="1083747" indent="0">
              <a:buNone/>
              <a:defRPr sz="2844"/>
            </a:lvl3pPr>
            <a:lvl4pPr marL="1625620" indent="0">
              <a:buNone/>
              <a:defRPr sz="2370"/>
            </a:lvl4pPr>
            <a:lvl5pPr marL="2167494" indent="0">
              <a:buNone/>
              <a:defRPr sz="2370"/>
            </a:lvl5pPr>
            <a:lvl6pPr marL="2709367" indent="0">
              <a:buNone/>
              <a:defRPr sz="2370"/>
            </a:lvl6pPr>
            <a:lvl7pPr marL="3251241" indent="0">
              <a:buNone/>
              <a:defRPr sz="2370"/>
            </a:lvl7pPr>
            <a:lvl8pPr marL="3793114" indent="0">
              <a:buNone/>
              <a:defRPr sz="2370"/>
            </a:lvl8pPr>
            <a:lvl9pPr marL="4334988" indent="0">
              <a:buNone/>
              <a:defRPr sz="2370"/>
            </a:lvl9pPr>
          </a:lstStyle>
          <a:p>
            <a:pPr lvl="0"/>
            <a:endParaRPr lang="hu-HU" noProof="0"/>
          </a:p>
        </p:txBody>
      </p:sp>
      <p:sp>
        <p:nvSpPr>
          <p:cNvPr id="4" name="Szöveg helye 3"/>
          <p:cNvSpPr>
            <a:spLocks noGrp="1"/>
          </p:cNvSpPr>
          <p:nvPr>
            <p:ph type="body" sz="half" idx="2"/>
          </p:nvPr>
        </p:nvSpPr>
        <p:spPr>
          <a:xfrm>
            <a:off x="2389481" y="5367338"/>
            <a:ext cx="7315200" cy="804862"/>
          </a:xfrm>
        </p:spPr>
        <p:txBody>
          <a:bodyPr/>
          <a:lstStyle>
            <a:lvl1pPr marL="0" indent="0">
              <a:buNone/>
              <a:defRPr sz="1659"/>
            </a:lvl1pPr>
            <a:lvl2pPr marL="541873" indent="0">
              <a:buNone/>
              <a:defRPr sz="1422"/>
            </a:lvl2pPr>
            <a:lvl3pPr marL="1083747" indent="0">
              <a:buNone/>
              <a:defRPr sz="1185"/>
            </a:lvl3pPr>
            <a:lvl4pPr marL="1625620" indent="0">
              <a:buNone/>
              <a:defRPr sz="1067"/>
            </a:lvl4pPr>
            <a:lvl5pPr marL="2167494" indent="0">
              <a:buNone/>
              <a:defRPr sz="1067"/>
            </a:lvl5pPr>
            <a:lvl6pPr marL="2709367" indent="0">
              <a:buNone/>
              <a:defRPr sz="1067"/>
            </a:lvl6pPr>
            <a:lvl7pPr marL="3251241" indent="0">
              <a:buNone/>
              <a:defRPr sz="1067"/>
            </a:lvl7pPr>
            <a:lvl8pPr marL="3793114" indent="0">
              <a:buNone/>
              <a:defRPr sz="1067"/>
            </a:lvl8pPr>
            <a:lvl9pPr marL="4334988" indent="0">
              <a:buNone/>
              <a:defRPr sz="1067"/>
            </a:lvl9pPr>
          </a:lstStyle>
          <a:p>
            <a:pPr lvl="0"/>
            <a:r>
              <a:rPr lang="hu-HU"/>
              <a:t>Mintaszöveg szerkesztése</a:t>
            </a:r>
          </a:p>
        </p:txBody>
      </p:sp>
      <p:sp>
        <p:nvSpPr>
          <p:cNvPr id="5" name="Rectangle 2">
            <a:extLst>
              <a:ext uri="{FF2B5EF4-FFF2-40B4-BE49-F238E27FC236}">
                <a16:creationId xmlns:a16="http://schemas.microsoft.com/office/drawing/2014/main" id="{39EB697C-EA0D-2741-9059-DEC18E273335}"/>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3">
            <a:extLst>
              <a:ext uri="{FF2B5EF4-FFF2-40B4-BE49-F238E27FC236}">
                <a16:creationId xmlns:a16="http://schemas.microsoft.com/office/drawing/2014/main" id="{D3E6FC2A-0CA1-6B46-A79A-C97E5B78D2C3}"/>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4">
            <a:extLst>
              <a:ext uri="{FF2B5EF4-FFF2-40B4-BE49-F238E27FC236}">
                <a16:creationId xmlns:a16="http://schemas.microsoft.com/office/drawing/2014/main" id="{797CFE61-220F-DB47-AE1A-CE3B3122EB39}"/>
              </a:ext>
            </a:extLst>
          </p:cNvPr>
          <p:cNvSpPr>
            <a:spLocks noGrp="1" noChangeArrowheads="1"/>
          </p:cNvSpPr>
          <p:nvPr>
            <p:ph type="sldNum" sz="quarter" idx="12"/>
          </p:nvPr>
        </p:nvSpPr>
        <p:spPr>
          <a:ln/>
        </p:spPr>
        <p:txBody>
          <a:bodyPr/>
          <a:lstStyle>
            <a:lvl1pPr>
              <a:defRPr/>
            </a:lvl1pPr>
          </a:lstStyle>
          <a:p>
            <a:pPr>
              <a:defRPr/>
            </a:pPr>
            <a:fld id="{A9F6D733-7122-DD4C-8F5B-D92B4E0F177C}" type="slidenum">
              <a:rPr lang="hu-HU"/>
              <a:pPr>
                <a:defRPr/>
              </a:pPr>
              <a:t>‹#›</a:t>
            </a:fld>
            <a:endParaRPr lang="hu-HU"/>
          </a:p>
        </p:txBody>
      </p:sp>
    </p:spTree>
    <p:extLst>
      <p:ext uri="{BB962C8B-B14F-4D97-AF65-F5344CB8AC3E}">
        <p14:creationId xmlns:p14="http://schemas.microsoft.com/office/powerpoint/2010/main" val="3962972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3A0991C-395F-7642-83BD-7C6B4CCA6F1C}"/>
              </a:ext>
            </a:extLst>
          </p:cNvPr>
          <p:cNvSpPr>
            <a:spLocks noGrp="1" noChangeArrowheads="1"/>
          </p:cNvSpPr>
          <p:nvPr>
            <p:ph type="dt" sz="half" idx="2"/>
          </p:nvPr>
        </p:nvSpPr>
        <p:spPr bwMode="auto">
          <a:xfrm>
            <a:off x="914401"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659">
                <a:solidFill>
                  <a:srgbClr val="000000"/>
                </a:solidFill>
                <a:latin typeface="Times New Roman" panose="02020603050405020304" pitchFamily="18" charset="0"/>
              </a:defRPr>
            </a:lvl1pPr>
          </a:lstStyle>
          <a:p>
            <a:pPr>
              <a:defRPr/>
            </a:pPr>
            <a:endParaRPr lang="hu-HU"/>
          </a:p>
        </p:txBody>
      </p:sp>
      <p:sp>
        <p:nvSpPr>
          <p:cNvPr id="1027" name="Rectangle 3">
            <a:extLst>
              <a:ext uri="{FF2B5EF4-FFF2-40B4-BE49-F238E27FC236}">
                <a16:creationId xmlns:a16="http://schemas.microsoft.com/office/drawing/2014/main" id="{E888E0C5-F483-054B-A9C4-23C9F65F6561}"/>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659">
                <a:solidFill>
                  <a:srgbClr val="000000"/>
                </a:solidFill>
                <a:latin typeface="Times New Roman" panose="02020603050405020304" pitchFamily="18" charset="0"/>
              </a:defRPr>
            </a:lvl1pPr>
          </a:lstStyle>
          <a:p>
            <a:pPr>
              <a:defRPr/>
            </a:pPr>
            <a:endParaRPr lang="hu-HU"/>
          </a:p>
        </p:txBody>
      </p:sp>
      <p:sp>
        <p:nvSpPr>
          <p:cNvPr id="1028" name="Rectangle 4">
            <a:extLst>
              <a:ext uri="{FF2B5EF4-FFF2-40B4-BE49-F238E27FC236}">
                <a16:creationId xmlns:a16="http://schemas.microsoft.com/office/drawing/2014/main" id="{D3B33BB9-91A9-5D42-BD54-549B1D283909}"/>
              </a:ext>
            </a:extLst>
          </p:cNvPr>
          <p:cNvSpPr>
            <a:spLocks noGrp="1" noChangeArrowheads="1"/>
          </p:cNvSpPr>
          <p:nvPr>
            <p:ph type="sldNum" sz="quarter" idx="4"/>
          </p:nvPr>
        </p:nvSpPr>
        <p:spPr bwMode="auto">
          <a:xfrm>
            <a:off x="8737601"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659">
                <a:solidFill>
                  <a:srgbClr val="000000"/>
                </a:solidFill>
                <a:latin typeface="Times New Roman" panose="02020603050405020304" pitchFamily="18" charset="0"/>
              </a:defRPr>
            </a:lvl1pPr>
          </a:lstStyle>
          <a:p>
            <a:pPr>
              <a:defRPr/>
            </a:pPr>
            <a:fld id="{1BA6AF18-C525-A249-AF24-24E47B1FD753}" type="slidenum">
              <a:rPr lang="hu-HU"/>
              <a:pPr>
                <a:defRPr/>
              </a:pPr>
              <a:t>‹#›</a:t>
            </a:fld>
            <a:endParaRPr lang="hu-HU"/>
          </a:p>
        </p:txBody>
      </p:sp>
      <p:sp>
        <p:nvSpPr>
          <p:cNvPr id="1029" name="Rectangle 5">
            <a:extLst>
              <a:ext uri="{FF2B5EF4-FFF2-40B4-BE49-F238E27FC236}">
                <a16:creationId xmlns:a16="http://schemas.microsoft.com/office/drawing/2014/main" id="{9A04999C-9D46-0B4E-995F-51D2B68CAE11}"/>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hu-HU" altLang="hu-HU"/>
              <a:t>Click to edit Master title style</a:t>
            </a:r>
          </a:p>
        </p:txBody>
      </p:sp>
      <p:sp>
        <p:nvSpPr>
          <p:cNvPr id="1030" name="Rectangle 6">
            <a:extLst>
              <a:ext uri="{FF2B5EF4-FFF2-40B4-BE49-F238E27FC236}">
                <a16:creationId xmlns:a16="http://schemas.microsoft.com/office/drawing/2014/main" id="{BAE4BB11-F47B-994B-AD53-65A6A3F533CF}"/>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hu-HU" altLang="hu-HU"/>
              <a:t>Click to edit Master text styles</a:t>
            </a:r>
          </a:p>
          <a:p>
            <a:pPr lvl="1"/>
            <a:r>
              <a:rPr lang="hu-HU" altLang="hu-HU"/>
              <a:t>Second level</a:t>
            </a:r>
          </a:p>
          <a:p>
            <a:pPr lvl="2"/>
            <a:r>
              <a:rPr lang="hu-HU" altLang="hu-HU"/>
              <a:t>Third level</a:t>
            </a:r>
          </a:p>
          <a:p>
            <a:pPr lvl="3"/>
            <a:r>
              <a:rPr lang="hu-HU" altLang="hu-HU"/>
              <a:t>Fourth level</a:t>
            </a:r>
          </a:p>
          <a:p>
            <a:pPr lvl="4"/>
            <a:r>
              <a:rPr lang="hu-HU" altLang="hu-HU"/>
              <a:t>Fifth level</a:t>
            </a:r>
          </a:p>
        </p:txBody>
      </p:sp>
    </p:spTree>
  </p:cSld>
  <p:clrMap bg1="lt1" tx1="dk1" bg2="lt2" tx2="dk2" accent1="accent1" accent2="accent2" accent3="accent3" accent4="accent4" accent5="accent5" accent6="accent6" hlink="hlink" folHlink="folHlink"/>
  <p:sldLayoutIdLst>
    <p:sldLayoutId id="2147497773" r:id="rId1"/>
    <p:sldLayoutId id="2147497774" r:id="rId2"/>
    <p:sldLayoutId id="2147497775" r:id="rId3"/>
    <p:sldLayoutId id="2147497776" r:id="rId4"/>
    <p:sldLayoutId id="2147497777" r:id="rId5"/>
    <p:sldLayoutId id="2147497778" r:id="rId6"/>
    <p:sldLayoutId id="2147497779" r:id="rId7"/>
    <p:sldLayoutId id="2147497780" r:id="rId8"/>
    <p:sldLayoutId id="2147497781" r:id="rId9"/>
    <p:sldLayoutId id="2147497782" r:id="rId10"/>
    <p:sldLayoutId id="2147497783" r:id="rId11"/>
  </p:sldLayoutIdLst>
  <p:txStyles>
    <p:titleStyle>
      <a:lvl1pPr algn="ctr" defTabSz="903122" rtl="0" eaLnBrk="0" fontAlgn="base" hangingPunct="0">
        <a:spcBef>
          <a:spcPct val="0"/>
        </a:spcBef>
        <a:spcAft>
          <a:spcPct val="0"/>
        </a:spcAft>
        <a:defRPr sz="5215">
          <a:solidFill>
            <a:schemeClr val="tx2"/>
          </a:solidFill>
          <a:latin typeface="+mj-lt"/>
          <a:ea typeface="+mj-ea"/>
          <a:cs typeface="+mj-cs"/>
        </a:defRPr>
      </a:lvl1pPr>
      <a:lvl2pPr algn="ctr" defTabSz="903122" rtl="0" eaLnBrk="0" fontAlgn="base" hangingPunct="0">
        <a:spcBef>
          <a:spcPct val="0"/>
        </a:spcBef>
        <a:spcAft>
          <a:spcPct val="0"/>
        </a:spcAft>
        <a:defRPr sz="5215">
          <a:solidFill>
            <a:schemeClr val="tx2"/>
          </a:solidFill>
          <a:latin typeface="Times New Roman" pitchFamily="18" charset="0"/>
        </a:defRPr>
      </a:lvl2pPr>
      <a:lvl3pPr algn="ctr" defTabSz="903122" rtl="0" eaLnBrk="0" fontAlgn="base" hangingPunct="0">
        <a:spcBef>
          <a:spcPct val="0"/>
        </a:spcBef>
        <a:spcAft>
          <a:spcPct val="0"/>
        </a:spcAft>
        <a:defRPr sz="5215">
          <a:solidFill>
            <a:schemeClr val="tx2"/>
          </a:solidFill>
          <a:latin typeface="Times New Roman" pitchFamily="18" charset="0"/>
        </a:defRPr>
      </a:lvl3pPr>
      <a:lvl4pPr algn="ctr" defTabSz="903122" rtl="0" eaLnBrk="0" fontAlgn="base" hangingPunct="0">
        <a:spcBef>
          <a:spcPct val="0"/>
        </a:spcBef>
        <a:spcAft>
          <a:spcPct val="0"/>
        </a:spcAft>
        <a:defRPr sz="5215">
          <a:solidFill>
            <a:schemeClr val="tx2"/>
          </a:solidFill>
          <a:latin typeface="Times New Roman" pitchFamily="18" charset="0"/>
        </a:defRPr>
      </a:lvl4pPr>
      <a:lvl5pPr algn="ctr" defTabSz="903122" rtl="0" eaLnBrk="0" fontAlgn="base" hangingPunct="0">
        <a:spcBef>
          <a:spcPct val="0"/>
        </a:spcBef>
        <a:spcAft>
          <a:spcPct val="0"/>
        </a:spcAft>
        <a:defRPr sz="5215">
          <a:solidFill>
            <a:schemeClr val="tx2"/>
          </a:solidFill>
          <a:latin typeface="Times New Roman" pitchFamily="18" charset="0"/>
        </a:defRPr>
      </a:lvl5pPr>
      <a:lvl6pPr marL="541873" algn="ctr" defTabSz="903122" rtl="0" eaLnBrk="0" fontAlgn="base" hangingPunct="0">
        <a:spcBef>
          <a:spcPct val="0"/>
        </a:spcBef>
        <a:spcAft>
          <a:spcPct val="0"/>
        </a:spcAft>
        <a:defRPr sz="5215">
          <a:solidFill>
            <a:schemeClr val="tx2"/>
          </a:solidFill>
          <a:latin typeface="Times New Roman" pitchFamily="18" charset="0"/>
        </a:defRPr>
      </a:lvl6pPr>
      <a:lvl7pPr marL="1083747" algn="ctr" defTabSz="903122" rtl="0" eaLnBrk="0" fontAlgn="base" hangingPunct="0">
        <a:spcBef>
          <a:spcPct val="0"/>
        </a:spcBef>
        <a:spcAft>
          <a:spcPct val="0"/>
        </a:spcAft>
        <a:defRPr sz="5215">
          <a:solidFill>
            <a:schemeClr val="tx2"/>
          </a:solidFill>
          <a:latin typeface="Times New Roman" pitchFamily="18" charset="0"/>
        </a:defRPr>
      </a:lvl7pPr>
      <a:lvl8pPr marL="1625620" algn="ctr" defTabSz="903122" rtl="0" eaLnBrk="0" fontAlgn="base" hangingPunct="0">
        <a:spcBef>
          <a:spcPct val="0"/>
        </a:spcBef>
        <a:spcAft>
          <a:spcPct val="0"/>
        </a:spcAft>
        <a:defRPr sz="5215">
          <a:solidFill>
            <a:schemeClr val="tx2"/>
          </a:solidFill>
          <a:latin typeface="Times New Roman" pitchFamily="18" charset="0"/>
        </a:defRPr>
      </a:lvl8pPr>
      <a:lvl9pPr marL="2167494" algn="ctr" defTabSz="903122" rtl="0" eaLnBrk="0" fontAlgn="base" hangingPunct="0">
        <a:spcBef>
          <a:spcPct val="0"/>
        </a:spcBef>
        <a:spcAft>
          <a:spcPct val="0"/>
        </a:spcAft>
        <a:defRPr sz="5215">
          <a:solidFill>
            <a:schemeClr val="tx2"/>
          </a:solidFill>
          <a:latin typeface="Times New Roman" pitchFamily="18" charset="0"/>
        </a:defRPr>
      </a:lvl9pPr>
    </p:titleStyle>
    <p:bodyStyle>
      <a:lvl1pPr marL="406405" indent="-406405" algn="l" defTabSz="903122" rtl="0" eaLnBrk="0" fontAlgn="base" hangingPunct="0">
        <a:spcBef>
          <a:spcPct val="20000"/>
        </a:spcBef>
        <a:spcAft>
          <a:spcPct val="0"/>
        </a:spcAft>
        <a:buSzPct val="100000"/>
        <a:buChar char="•"/>
        <a:defRPr sz="3793">
          <a:solidFill>
            <a:schemeClr val="tx1"/>
          </a:solidFill>
          <a:latin typeface="+mn-lt"/>
          <a:ea typeface="+mn-ea"/>
          <a:cs typeface="+mn-cs"/>
        </a:defRPr>
      </a:lvl1pPr>
      <a:lvl2pPr marL="880544" indent="-338671" algn="l" defTabSz="903122" rtl="0" eaLnBrk="0" fontAlgn="base" hangingPunct="0">
        <a:spcBef>
          <a:spcPct val="20000"/>
        </a:spcBef>
        <a:spcAft>
          <a:spcPct val="0"/>
        </a:spcAft>
        <a:buSzPct val="100000"/>
        <a:buChar char="–"/>
        <a:defRPr sz="3319">
          <a:solidFill>
            <a:schemeClr val="tx1"/>
          </a:solidFill>
          <a:latin typeface="+mn-lt"/>
        </a:defRPr>
      </a:lvl2pPr>
      <a:lvl3pPr marL="1354684" indent="-270937" algn="l" defTabSz="903122" rtl="0" eaLnBrk="0" fontAlgn="base" hangingPunct="0">
        <a:spcBef>
          <a:spcPct val="20000"/>
        </a:spcBef>
        <a:spcAft>
          <a:spcPct val="0"/>
        </a:spcAft>
        <a:buSzPct val="100000"/>
        <a:buChar char="•"/>
        <a:defRPr sz="2844">
          <a:solidFill>
            <a:schemeClr val="tx1"/>
          </a:solidFill>
          <a:latin typeface="+mn-lt"/>
        </a:defRPr>
      </a:lvl3pPr>
      <a:lvl4pPr marL="1896557" indent="-270937" algn="l" defTabSz="903122" rtl="0" eaLnBrk="0" fontAlgn="base" hangingPunct="0">
        <a:spcBef>
          <a:spcPct val="20000"/>
        </a:spcBef>
        <a:spcAft>
          <a:spcPct val="0"/>
        </a:spcAft>
        <a:buSzPct val="100000"/>
        <a:buChar char="–"/>
        <a:defRPr sz="2370">
          <a:solidFill>
            <a:schemeClr val="tx1"/>
          </a:solidFill>
          <a:latin typeface="+mn-lt"/>
        </a:defRPr>
      </a:lvl4pPr>
      <a:lvl5pPr marL="2438430" indent="-270937" algn="l" defTabSz="903122" rtl="0" eaLnBrk="0" fontAlgn="base" hangingPunct="0">
        <a:spcBef>
          <a:spcPct val="20000"/>
        </a:spcBef>
        <a:spcAft>
          <a:spcPct val="0"/>
        </a:spcAft>
        <a:buSzPct val="100000"/>
        <a:buChar char="•"/>
        <a:defRPr sz="2370">
          <a:solidFill>
            <a:schemeClr val="tx1"/>
          </a:solidFill>
          <a:latin typeface="+mn-lt"/>
        </a:defRPr>
      </a:lvl5pPr>
      <a:lvl6pPr marL="2980304" indent="-270937" algn="l" defTabSz="903122" rtl="0" eaLnBrk="0" fontAlgn="base" hangingPunct="0">
        <a:spcBef>
          <a:spcPct val="20000"/>
        </a:spcBef>
        <a:spcAft>
          <a:spcPct val="0"/>
        </a:spcAft>
        <a:buSzPct val="100000"/>
        <a:buChar char="•"/>
        <a:defRPr sz="2370">
          <a:solidFill>
            <a:schemeClr val="tx1"/>
          </a:solidFill>
          <a:latin typeface="+mn-lt"/>
        </a:defRPr>
      </a:lvl6pPr>
      <a:lvl7pPr marL="3522177" indent="-270937" algn="l" defTabSz="903122" rtl="0" eaLnBrk="0" fontAlgn="base" hangingPunct="0">
        <a:spcBef>
          <a:spcPct val="20000"/>
        </a:spcBef>
        <a:spcAft>
          <a:spcPct val="0"/>
        </a:spcAft>
        <a:buSzPct val="100000"/>
        <a:buChar char="•"/>
        <a:defRPr sz="2370">
          <a:solidFill>
            <a:schemeClr val="tx1"/>
          </a:solidFill>
          <a:latin typeface="+mn-lt"/>
        </a:defRPr>
      </a:lvl7pPr>
      <a:lvl8pPr marL="4064051" indent="-270937" algn="l" defTabSz="903122" rtl="0" eaLnBrk="0" fontAlgn="base" hangingPunct="0">
        <a:spcBef>
          <a:spcPct val="20000"/>
        </a:spcBef>
        <a:spcAft>
          <a:spcPct val="0"/>
        </a:spcAft>
        <a:buSzPct val="100000"/>
        <a:buChar char="•"/>
        <a:defRPr sz="2370">
          <a:solidFill>
            <a:schemeClr val="tx1"/>
          </a:solidFill>
          <a:latin typeface="+mn-lt"/>
        </a:defRPr>
      </a:lvl8pPr>
      <a:lvl9pPr marL="4605924" indent="-270937" algn="l" defTabSz="903122" rtl="0" eaLnBrk="0" fontAlgn="base" hangingPunct="0">
        <a:spcBef>
          <a:spcPct val="20000"/>
        </a:spcBef>
        <a:spcAft>
          <a:spcPct val="0"/>
        </a:spcAft>
        <a:buSzPct val="100000"/>
        <a:buChar char="•"/>
        <a:defRPr sz="2370">
          <a:solidFill>
            <a:schemeClr val="tx1"/>
          </a:solidFill>
          <a:latin typeface="+mn-lt"/>
        </a:defRPr>
      </a:lvl9pPr>
    </p:bodyStyle>
    <p:otherStyle>
      <a:defPPr>
        <a:defRPr lang="hu-HU"/>
      </a:defPPr>
      <a:lvl1pPr marL="0" algn="l" defTabSz="1083747" rtl="0" eaLnBrk="1" latinLnBrk="0" hangingPunct="1">
        <a:defRPr sz="2133" kern="1200">
          <a:solidFill>
            <a:schemeClr val="tx1"/>
          </a:solidFill>
          <a:latin typeface="+mn-lt"/>
          <a:ea typeface="+mn-ea"/>
          <a:cs typeface="+mn-cs"/>
        </a:defRPr>
      </a:lvl1pPr>
      <a:lvl2pPr marL="541873" algn="l" defTabSz="1083747" rtl="0" eaLnBrk="1" latinLnBrk="0" hangingPunct="1">
        <a:defRPr sz="2133" kern="1200">
          <a:solidFill>
            <a:schemeClr val="tx1"/>
          </a:solidFill>
          <a:latin typeface="+mn-lt"/>
          <a:ea typeface="+mn-ea"/>
          <a:cs typeface="+mn-cs"/>
        </a:defRPr>
      </a:lvl2pPr>
      <a:lvl3pPr marL="1083747" algn="l" defTabSz="1083747" rtl="0" eaLnBrk="1" latinLnBrk="0" hangingPunct="1">
        <a:defRPr sz="2133" kern="1200">
          <a:solidFill>
            <a:schemeClr val="tx1"/>
          </a:solidFill>
          <a:latin typeface="+mn-lt"/>
          <a:ea typeface="+mn-ea"/>
          <a:cs typeface="+mn-cs"/>
        </a:defRPr>
      </a:lvl3pPr>
      <a:lvl4pPr marL="1625620" algn="l" defTabSz="1083747" rtl="0" eaLnBrk="1" latinLnBrk="0" hangingPunct="1">
        <a:defRPr sz="2133" kern="1200">
          <a:solidFill>
            <a:schemeClr val="tx1"/>
          </a:solidFill>
          <a:latin typeface="+mn-lt"/>
          <a:ea typeface="+mn-ea"/>
          <a:cs typeface="+mn-cs"/>
        </a:defRPr>
      </a:lvl4pPr>
      <a:lvl5pPr marL="2167494" algn="l" defTabSz="1083747" rtl="0" eaLnBrk="1" latinLnBrk="0" hangingPunct="1">
        <a:defRPr sz="2133" kern="1200">
          <a:solidFill>
            <a:schemeClr val="tx1"/>
          </a:solidFill>
          <a:latin typeface="+mn-lt"/>
          <a:ea typeface="+mn-ea"/>
          <a:cs typeface="+mn-cs"/>
        </a:defRPr>
      </a:lvl5pPr>
      <a:lvl6pPr marL="2709367" algn="l" defTabSz="1083747" rtl="0" eaLnBrk="1" latinLnBrk="0" hangingPunct="1">
        <a:defRPr sz="2133" kern="1200">
          <a:solidFill>
            <a:schemeClr val="tx1"/>
          </a:solidFill>
          <a:latin typeface="+mn-lt"/>
          <a:ea typeface="+mn-ea"/>
          <a:cs typeface="+mn-cs"/>
        </a:defRPr>
      </a:lvl6pPr>
      <a:lvl7pPr marL="3251241" algn="l" defTabSz="1083747" rtl="0" eaLnBrk="1" latinLnBrk="0" hangingPunct="1">
        <a:defRPr sz="2133" kern="1200">
          <a:solidFill>
            <a:schemeClr val="tx1"/>
          </a:solidFill>
          <a:latin typeface="+mn-lt"/>
          <a:ea typeface="+mn-ea"/>
          <a:cs typeface="+mn-cs"/>
        </a:defRPr>
      </a:lvl7pPr>
      <a:lvl8pPr marL="3793114" algn="l" defTabSz="1083747" rtl="0" eaLnBrk="1" latinLnBrk="0" hangingPunct="1">
        <a:defRPr sz="2133" kern="1200">
          <a:solidFill>
            <a:schemeClr val="tx1"/>
          </a:solidFill>
          <a:latin typeface="+mn-lt"/>
          <a:ea typeface="+mn-ea"/>
          <a:cs typeface="+mn-cs"/>
        </a:defRPr>
      </a:lvl8pPr>
      <a:lvl9pPr marL="4334988" algn="l" defTabSz="1083747" rtl="0" eaLnBrk="1" latinLnBrk="0" hangingPunct="1">
        <a:defRPr sz="213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F425D16-C6BB-DD4F-91E9-38486CB8AB55}"/>
              </a:ext>
            </a:extLst>
          </p:cNvPr>
          <p:cNvSpPr>
            <a:spLocks noGrp="1" noChangeArrowheads="1"/>
          </p:cNvSpPr>
          <p:nvPr>
            <p:ph type="dt" sz="half" idx="2"/>
          </p:nvPr>
        </p:nvSpPr>
        <p:spPr bwMode="auto">
          <a:xfrm>
            <a:off x="914401"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659">
                <a:solidFill>
                  <a:srgbClr val="000000"/>
                </a:solidFill>
                <a:latin typeface="Times New Roman" pitchFamily="18" charset="0"/>
              </a:defRPr>
            </a:lvl1pPr>
          </a:lstStyle>
          <a:p>
            <a:pPr>
              <a:defRPr/>
            </a:pPr>
            <a:endParaRPr lang="hu-HU"/>
          </a:p>
        </p:txBody>
      </p:sp>
      <p:sp>
        <p:nvSpPr>
          <p:cNvPr id="1027" name="Rectangle 3">
            <a:extLst>
              <a:ext uri="{FF2B5EF4-FFF2-40B4-BE49-F238E27FC236}">
                <a16:creationId xmlns:a16="http://schemas.microsoft.com/office/drawing/2014/main" id="{FA172959-7775-F44E-859B-B567D9EC2527}"/>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659">
                <a:solidFill>
                  <a:srgbClr val="000000"/>
                </a:solidFill>
                <a:latin typeface="Times New Roman" pitchFamily="18" charset="0"/>
              </a:defRPr>
            </a:lvl1pPr>
          </a:lstStyle>
          <a:p>
            <a:pPr>
              <a:defRPr/>
            </a:pPr>
            <a:endParaRPr lang="hu-HU"/>
          </a:p>
        </p:txBody>
      </p:sp>
      <p:sp>
        <p:nvSpPr>
          <p:cNvPr id="1028" name="Rectangle 4">
            <a:extLst>
              <a:ext uri="{FF2B5EF4-FFF2-40B4-BE49-F238E27FC236}">
                <a16:creationId xmlns:a16="http://schemas.microsoft.com/office/drawing/2014/main" id="{845E36EC-CC62-C643-98E3-8C4FEA406DBB}"/>
              </a:ext>
            </a:extLst>
          </p:cNvPr>
          <p:cNvSpPr>
            <a:spLocks noGrp="1" noChangeArrowheads="1"/>
          </p:cNvSpPr>
          <p:nvPr>
            <p:ph type="sldNum" sz="quarter" idx="4"/>
          </p:nvPr>
        </p:nvSpPr>
        <p:spPr bwMode="auto">
          <a:xfrm>
            <a:off x="8737601"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659">
                <a:solidFill>
                  <a:srgbClr val="000000"/>
                </a:solidFill>
                <a:latin typeface="Times New Roman" panose="02020603050405020304" pitchFamily="18" charset="0"/>
              </a:defRPr>
            </a:lvl1pPr>
          </a:lstStyle>
          <a:p>
            <a:pPr>
              <a:defRPr/>
            </a:pPr>
            <a:fld id="{E27DA7AF-FCD6-2844-A6C3-6E7AA96F546F}" type="slidenum">
              <a:rPr lang="hu-HU" altLang="hu-HU"/>
              <a:pPr>
                <a:defRPr/>
              </a:pPr>
              <a:t>‹#›</a:t>
            </a:fld>
            <a:endParaRPr lang="hu-HU" altLang="hu-HU"/>
          </a:p>
        </p:txBody>
      </p:sp>
      <p:sp>
        <p:nvSpPr>
          <p:cNvPr id="75781" name="Rectangle 5">
            <a:extLst>
              <a:ext uri="{FF2B5EF4-FFF2-40B4-BE49-F238E27FC236}">
                <a16:creationId xmlns:a16="http://schemas.microsoft.com/office/drawing/2014/main" id="{65504970-A9CD-6A43-9FC0-1BF67DF90310}"/>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hu-HU" altLang="hu-HU"/>
              <a:t>Click to edit Master title style</a:t>
            </a:r>
          </a:p>
        </p:txBody>
      </p:sp>
      <p:sp>
        <p:nvSpPr>
          <p:cNvPr id="75782" name="Rectangle 6">
            <a:extLst>
              <a:ext uri="{FF2B5EF4-FFF2-40B4-BE49-F238E27FC236}">
                <a16:creationId xmlns:a16="http://schemas.microsoft.com/office/drawing/2014/main" id="{64B07EAF-73BF-5C4F-B050-7C251E26BB1C}"/>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hu-HU" altLang="hu-HU"/>
              <a:t>Click to edit Master text styles</a:t>
            </a:r>
          </a:p>
          <a:p>
            <a:pPr lvl="1"/>
            <a:r>
              <a:rPr lang="hu-HU" altLang="hu-HU"/>
              <a:t>Second level</a:t>
            </a:r>
          </a:p>
          <a:p>
            <a:pPr lvl="2"/>
            <a:r>
              <a:rPr lang="hu-HU" altLang="hu-HU"/>
              <a:t>Third level</a:t>
            </a:r>
          </a:p>
          <a:p>
            <a:pPr lvl="3"/>
            <a:r>
              <a:rPr lang="hu-HU" altLang="hu-HU"/>
              <a:t>Fourth level</a:t>
            </a:r>
          </a:p>
          <a:p>
            <a:pPr lvl="4"/>
            <a:r>
              <a:rPr lang="hu-HU" altLang="hu-HU"/>
              <a:t>Fifth level</a:t>
            </a:r>
          </a:p>
        </p:txBody>
      </p:sp>
    </p:spTree>
  </p:cSld>
  <p:clrMap bg1="lt1" tx1="dk1" bg2="lt2" tx2="dk2" accent1="accent1" accent2="accent2" accent3="accent3" accent4="accent4" accent5="accent5" accent6="accent6" hlink="hlink" folHlink="folHlink"/>
  <p:sldLayoutIdLst>
    <p:sldLayoutId id="2147497840" r:id="rId1"/>
    <p:sldLayoutId id="2147497841" r:id="rId2"/>
    <p:sldLayoutId id="2147497842" r:id="rId3"/>
    <p:sldLayoutId id="2147497843" r:id="rId4"/>
    <p:sldLayoutId id="2147497844" r:id="rId5"/>
    <p:sldLayoutId id="2147497845" r:id="rId6"/>
    <p:sldLayoutId id="2147497846" r:id="rId7"/>
    <p:sldLayoutId id="2147497847" r:id="rId8"/>
    <p:sldLayoutId id="2147497848" r:id="rId9"/>
    <p:sldLayoutId id="2147497849" r:id="rId10"/>
    <p:sldLayoutId id="2147497850" r:id="rId11"/>
    <p:sldLayoutId id="2147497851" r:id="rId12"/>
  </p:sldLayoutIdLst>
  <p:txStyles>
    <p:titleStyle>
      <a:lvl1pPr algn="ctr" defTabSz="903122" rtl="0" eaLnBrk="0" fontAlgn="base" hangingPunct="0">
        <a:spcBef>
          <a:spcPct val="0"/>
        </a:spcBef>
        <a:spcAft>
          <a:spcPct val="0"/>
        </a:spcAft>
        <a:defRPr sz="5215">
          <a:solidFill>
            <a:schemeClr val="tx2"/>
          </a:solidFill>
          <a:latin typeface="+mj-lt"/>
          <a:ea typeface="+mj-ea"/>
          <a:cs typeface="+mj-cs"/>
        </a:defRPr>
      </a:lvl1pPr>
      <a:lvl2pPr algn="ctr" defTabSz="903122" rtl="0" eaLnBrk="0" fontAlgn="base" hangingPunct="0">
        <a:spcBef>
          <a:spcPct val="0"/>
        </a:spcBef>
        <a:spcAft>
          <a:spcPct val="0"/>
        </a:spcAft>
        <a:defRPr sz="5215">
          <a:solidFill>
            <a:schemeClr val="tx2"/>
          </a:solidFill>
          <a:latin typeface="Times New Roman" charset="0"/>
        </a:defRPr>
      </a:lvl2pPr>
      <a:lvl3pPr algn="ctr" defTabSz="903122" rtl="0" eaLnBrk="0" fontAlgn="base" hangingPunct="0">
        <a:spcBef>
          <a:spcPct val="0"/>
        </a:spcBef>
        <a:spcAft>
          <a:spcPct val="0"/>
        </a:spcAft>
        <a:defRPr sz="5215">
          <a:solidFill>
            <a:schemeClr val="tx2"/>
          </a:solidFill>
          <a:latin typeface="Times New Roman" charset="0"/>
        </a:defRPr>
      </a:lvl3pPr>
      <a:lvl4pPr algn="ctr" defTabSz="903122" rtl="0" eaLnBrk="0" fontAlgn="base" hangingPunct="0">
        <a:spcBef>
          <a:spcPct val="0"/>
        </a:spcBef>
        <a:spcAft>
          <a:spcPct val="0"/>
        </a:spcAft>
        <a:defRPr sz="5215">
          <a:solidFill>
            <a:schemeClr val="tx2"/>
          </a:solidFill>
          <a:latin typeface="Times New Roman" charset="0"/>
        </a:defRPr>
      </a:lvl4pPr>
      <a:lvl5pPr algn="ctr" defTabSz="903122" rtl="0" eaLnBrk="0" fontAlgn="base" hangingPunct="0">
        <a:spcBef>
          <a:spcPct val="0"/>
        </a:spcBef>
        <a:spcAft>
          <a:spcPct val="0"/>
        </a:spcAft>
        <a:defRPr sz="5215">
          <a:solidFill>
            <a:schemeClr val="tx2"/>
          </a:solidFill>
          <a:latin typeface="Times New Roman" charset="0"/>
        </a:defRPr>
      </a:lvl5pPr>
      <a:lvl6pPr marL="541873" algn="ctr" defTabSz="903122" rtl="0" eaLnBrk="0" fontAlgn="base" hangingPunct="0">
        <a:spcBef>
          <a:spcPct val="0"/>
        </a:spcBef>
        <a:spcAft>
          <a:spcPct val="0"/>
        </a:spcAft>
        <a:defRPr sz="5215">
          <a:solidFill>
            <a:schemeClr val="tx2"/>
          </a:solidFill>
          <a:latin typeface="Times New Roman" charset="0"/>
        </a:defRPr>
      </a:lvl6pPr>
      <a:lvl7pPr marL="1083747" algn="ctr" defTabSz="903122" rtl="0" eaLnBrk="0" fontAlgn="base" hangingPunct="0">
        <a:spcBef>
          <a:spcPct val="0"/>
        </a:spcBef>
        <a:spcAft>
          <a:spcPct val="0"/>
        </a:spcAft>
        <a:defRPr sz="5215">
          <a:solidFill>
            <a:schemeClr val="tx2"/>
          </a:solidFill>
          <a:latin typeface="Times New Roman" charset="0"/>
        </a:defRPr>
      </a:lvl7pPr>
      <a:lvl8pPr marL="1625620" algn="ctr" defTabSz="903122" rtl="0" eaLnBrk="0" fontAlgn="base" hangingPunct="0">
        <a:spcBef>
          <a:spcPct val="0"/>
        </a:spcBef>
        <a:spcAft>
          <a:spcPct val="0"/>
        </a:spcAft>
        <a:defRPr sz="5215">
          <a:solidFill>
            <a:schemeClr val="tx2"/>
          </a:solidFill>
          <a:latin typeface="Times New Roman" charset="0"/>
        </a:defRPr>
      </a:lvl8pPr>
      <a:lvl9pPr marL="2167494" algn="ctr" defTabSz="903122" rtl="0" eaLnBrk="0" fontAlgn="base" hangingPunct="0">
        <a:spcBef>
          <a:spcPct val="0"/>
        </a:spcBef>
        <a:spcAft>
          <a:spcPct val="0"/>
        </a:spcAft>
        <a:defRPr sz="5215">
          <a:solidFill>
            <a:schemeClr val="tx2"/>
          </a:solidFill>
          <a:latin typeface="Times New Roman" charset="0"/>
        </a:defRPr>
      </a:lvl9pPr>
    </p:titleStyle>
    <p:bodyStyle>
      <a:lvl1pPr marL="406405" indent="-406405" algn="l" defTabSz="903122" rtl="0" eaLnBrk="0" fontAlgn="base" hangingPunct="0">
        <a:spcBef>
          <a:spcPct val="20000"/>
        </a:spcBef>
        <a:spcAft>
          <a:spcPct val="0"/>
        </a:spcAft>
        <a:buSzPct val="100000"/>
        <a:buChar char="•"/>
        <a:defRPr sz="3793">
          <a:solidFill>
            <a:schemeClr val="tx1"/>
          </a:solidFill>
          <a:latin typeface="+mn-lt"/>
          <a:ea typeface="+mn-ea"/>
          <a:cs typeface="+mn-cs"/>
        </a:defRPr>
      </a:lvl1pPr>
      <a:lvl2pPr marL="880544" indent="-338671" algn="l" defTabSz="903122" rtl="0" eaLnBrk="0" fontAlgn="base" hangingPunct="0">
        <a:spcBef>
          <a:spcPct val="20000"/>
        </a:spcBef>
        <a:spcAft>
          <a:spcPct val="0"/>
        </a:spcAft>
        <a:buSzPct val="100000"/>
        <a:buChar char="–"/>
        <a:defRPr sz="3319">
          <a:solidFill>
            <a:schemeClr val="tx1"/>
          </a:solidFill>
          <a:latin typeface="+mn-lt"/>
        </a:defRPr>
      </a:lvl2pPr>
      <a:lvl3pPr marL="1354684" indent="-270937" algn="l" defTabSz="903122" rtl="0" eaLnBrk="0" fontAlgn="base" hangingPunct="0">
        <a:spcBef>
          <a:spcPct val="20000"/>
        </a:spcBef>
        <a:spcAft>
          <a:spcPct val="0"/>
        </a:spcAft>
        <a:buSzPct val="100000"/>
        <a:buChar char="•"/>
        <a:defRPr sz="2844">
          <a:solidFill>
            <a:schemeClr val="tx1"/>
          </a:solidFill>
          <a:latin typeface="+mn-lt"/>
        </a:defRPr>
      </a:lvl3pPr>
      <a:lvl4pPr marL="1896557" indent="-270937" algn="l" defTabSz="903122" rtl="0" eaLnBrk="0" fontAlgn="base" hangingPunct="0">
        <a:spcBef>
          <a:spcPct val="20000"/>
        </a:spcBef>
        <a:spcAft>
          <a:spcPct val="0"/>
        </a:spcAft>
        <a:buSzPct val="100000"/>
        <a:buChar char="–"/>
        <a:defRPr sz="2370">
          <a:solidFill>
            <a:schemeClr val="tx1"/>
          </a:solidFill>
          <a:latin typeface="+mn-lt"/>
        </a:defRPr>
      </a:lvl4pPr>
      <a:lvl5pPr marL="2438430" indent="-270937" algn="l" defTabSz="903122" rtl="0" eaLnBrk="0" fontAlgn="base" hangingPunct="0">
        <a:spcBef>
          <a:spcPct val="20000"/>
        </a:spcBef>
        <a:spcAft>
          <a:spcPct val="0"/>
        </a:spcAft>
        <a:buSzPct val="100000"/>
        <a:buChar char="•"/>
        <a:defRPr sz="2370">
          <a:solidFill>
            <a:schemeClr val="tx1"/>
          </a:solidFill>
          <a:latin typeface="+mn-lt"/>
        </a:defRPr>
      </a:lvl5pPr>
      <a:lvl6pPr marL="2980304" indent="-270937" algn="l" defTabSz="903122" rtl="0" eaLnBrk="0" fontAlgn="base" hangingPunct="0">
        <a:spcBef>
          <a:spcPct val="20000"/>
        </a:spcBef>
        <a:spcAft>
          <a:spcPct val="0"/>
        </a:spcAft>
        <a:buSzPct val="100000"/>
        <a:buChar char="•"/>
        <a:defRPr sz="2370">
          <a:solidFill>
            <a:schemeClr val="tx1"/>
          </a:solidFill>
          <a:latin typeface="+mn-lt"/>
        </a:defRPr>
      </a:lvl6pPr>
      <a:lvl7pPr marL="3522177" indent="-270937" algn="l" defTabSz="903122" rtl="0" eaLnBrk="0" fontAlgn="base" hangingPunct="0">
        <a:spcBef>
          <a:spcPct val="20000"/>
        </a:spcBef>
        <a:spcAft>
          <a:spcPct val="0"/>
        </a:spcAft>
        <a:buSzPct val="100000"/>
        <a:buChar char="•"/>
        <a:defRPr sz="2370">
          <a:solidFill>
            <a:schemeClr val="tx1"/>
          </a:solidFill>
          <a:latin typeface="+mn-lt"/>
        </a:defRPr>
      </a:lvl7pPr>
      <a:lvl8pPr marL="4064051" indent="-270937" algn="l" defTabSz="903122" rtl="0" eaLnBrk="0" fontAlgn="base" hangingPunct="0">
        <a:spcBef>
          <a:spcPct val="20000"/>
        </a:spcBef>
        <a:spcAft>
          <a:spcPct val="0"/>
        </a:spcAft>
        <a:buSzPct val="100000"/>
        <a:buChar char="•"/>
        <a:defRPr sz="2370">
          <a:solidFill>
            <a:schemeClr val="tx1"/>
          </a:solidFill>
          <a:latin typeface="+mn-lt"/>
        </a:defRPr>
      </a:lvl8pPr>
      <a:lvl9pPr marL="4605924" indent="-270937" algn="l" defTabSz="903122" rtl="0" eaLnBrk="0" fontAlgn="base" hangingPunct="0">
        <a:spcBef>
          <a:spcPct val="20000"/>
        </a:spcBef>
        <a:spcAft>
          <a:spcPct val="0"/>
        </a:spcAft>
        <a:buSzPct val="100000"/>
        <a:buChar char="•"/>
        <a:defRPr sz="2370">
          <a:solidFill>
            <a:schemeClr val="tx1"/>
          </a:solidFill>
          <a:latin typeface="+mn-lt"/>
        </a:defRPr>
      </a:lvl9pPr>
    </p:bodyStyle>
    <p:otherStyle>
      <a:defPPr>
        <a:defRPr lang="hu-HU"/>
      </a:defPPr>
      <a:lvl1pPr marL="0" algn="l" defTabSz="1083747" rtl="0" eaLnBrk="1" latinLnBrk="0" hangingPunct="1">
        <a:defRPr sz="2133" kern="1200">
          <a:solidFill>
            <a:schemeClr val="tx1"/>
          </a:solidFill>
          <a:latin typeface="+mn-lt"/>
          <a:ea typeface="+mn-ea"/>
          <a:cs typeface="+mn-cs"/>
        </a:defRPr>
      </a:lvl1pPr>
      <a:lvl2pPr marL="541873" algn="l" defTabSz="1083747" rtl="0" eaLnBrk="1" latinLnBrk="0" hangingPunct="1">
        <a:defRPr sz="2133" kern="1200">
          <a:solidFill>
            <a:schemeClr val="tx1"/>
          </a:solidFill>
          <a:latin typeface="+mn-lt"/>
          <a:ea typeface="+mn-ea"/>
          <a:cs typeface="+mn-cs"/>
        </a:defRPr>
      </a:lvl2pPr>
      <a:lvl3pPr marL="1083747" algn="l" defTabSz="1083747" rtl="0" eaLnBrk="1" latinLnBrk="0" hangingPunct="1">
        <a:defRPr sz="2133" kern="1200">
          <a:solidFill>
            <a:schemeClr val="tx1"/>
          </a:solidFill>
          <a:latin typeface="+mn-lt"/>
          <a:ea typeface="+mn-ea"/>
          <a:cs typeface="+mn-cs"/>
        </a:defRPr>
      </a:lvl3pPr>
      <a:lvl4pPr marL="1625620" algn="l" defTabSz="1083747" rtl="0" eaLnBrk="1" latinLnBrk="0" hangingPunct="1">
        <a:defRPr sz="2133" kern="1200">
          <a:solidFill>
            <a:schemeClr val="tx1"/>
          </a:solidFill>
          <a:latin typeface="+mn-lt"/>
          <a:ea typeface="+mn-ea"/>
          <a:cs typeface="+mn-cs"/>
        </a:defRPr>
      </a:lvl4pPr>
      <a:lvl5pPr marL="2167494" algn="l" defTabSz="1083747" rtl="0" eaLnBrk="1" latinLnBrk="0" hangingPunct="1">
        <a:defRPr sz="2133" kern="1200">
          <a:solidFill>
            <a:schemeClr val="tx1"/>
          </a:solidFill>
          <a:latin typeface="+mn-lt"/>
          <a:ea typeface="+mn-ea"/>
          <a:cs typeface="+mn-cs"/>
        </a:defRPr>
      </a:lvl5pPr>
      <a:lvl6pPr marL="2709367" algn="l" defTabSz="1083747" rtl="0" eaLnBrk="1" latinLnBrk="0" hangingPunct="1">
        <a:defRPr sz="2133" kern="1200">
          <a:solidFill>
            <a:schemeClr val="tx1"/>
          </a:solidFill>
          <a:latin typeface="+mn-lt"/>
          <a:ea typeface="+mn-ea"/>
          <a:cs typeface="+mn-cs"/>
        </a:defRPr>
      </a:lvl6pPr>
      <a:lvl7pPr marL="3251241" algn="l" defTabSz="1083747" rtl="0" eaLnBrk="1" latinLnBrk="0" hangingPunct="1">
        <a:defRPr sz="2133" kern="1200">
          <a:solidFill>
            <a:schemeClr val="tx1"/>
          </a:solidFill>
          <a:latin typeface="+mn-lt"/>
          <a:ea typeface="+mn-ea"/>
          <a:cs typeface="+mn-cs"/>
        </a:defRPr>
      </a:lvl7pPr>
      <a:lvl8pPr marL="3793114" algn="l" defTabSz="1083747" rtl="0" eaLnBrk="1" latinLnBrk="0" hangingPunct="1">
        <a:defRPr sz="2133" kern="1200">
          <a:solidFill>
            <a:schemeClr val="tx1"/>
          </a:solidFill>
          <a:latin typeface="+mn-lt"/>
          <a:ea typeface="+mn-ea"/>
          <a:cs typeface="+mn-cs"/>
        </a:defRPr>
      </a:lvl8pPr>
      <a:lvl9pPr marL="4334988" algn="l" defTabSz="1083747" rtl="0" eaLnBrk="1" latinLnBrk="0" hangingPunct="1">
        <a:defRPr sz="213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0117782-FE93-FD42-9258-A96241B48E90}"/>
              </a:ext>
            </a:extLst>
          </p:cNvPr>
          <p:cNvSpPr>
            <a:spLocks noGrp="1" noChangeArrowheads="1"/>
          </p:cNvSpPr>
          <p:nvPr>
            <p:ph type="dt" sz="half" idx="2"/>
          </p:nvPr>
        </p:nvSpPr>
        <p:spPr bwMode="auto">
          <a:xfrm>
            <a:off x="914401"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659">
                <a:solidFill>
                  <a:srgbClr val="000000"/>
                </a:solidFill>
                <a:latin typeface="Times New Roman" panose="02020603050405020304" pitchFamily="18" charset="0"/>
              </a:defRPr>
            </a:lvl1pPr>
          </a:lstStyle>
          <a:p>
            <a:pPr>
              <a:defRPr/>
            </a:pPr>
            <a:endParaRPr lang="hu-HU"/>
          </a:p>
        </p:txBody>
      </p:sp>
      <p:sp>
        <p:nvSpPr>
          <p:cNvPr id="1027" name="Rectangle 3">
            <a:extLst>
              <a:ext uri="{FF2B5EF4-FFF2-40B4-BE49-F238E27FC236}">
                <a16:creationId xmlns:a16="http://schemas.microsoft.com/office/drawing/2014/main" id="{8FB897CC-ECB7-DC41-90B4-E213CBABE7F9}"/>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659">
                <a:solidFill>
                  <a:srgbClr val="000000"/>
                </a:solidFill>
                <a:latin typeface="Times New Roman" panose="02020603050405020304" pitchFamily="18" charset="0"/>
              </a:defRPr>
            </a:lvl1pPr>
          </a:lstStyle>
          <a:p>
            <a:pPr>
              <a:defRPr/>
            </a:pPr>
            <a:endParaRPr lang="hu-HU"/>
          </a:p>
        </p:txBody>
      </p:sp>
      <p:sp>
        <p:nvSpPr>
          <p:cNvPr id="1028" name="Rectangle 4">
            <a:extLst>
              <a:ext uri="{FF2B5EF4-FFF2-40B4-BE49-F238E27FC236}">
                <a16:creationId xmlns:a16="http://schemas.microsoft.com/office/drawing/2014/main" id="{30B18FA7-D7E1-384E-9CCC-2A6981315E40}"/>
              </a:ext>
            </a:extLst>
          </p:cNvPr>
          <p:cNvSpPr>
            <a:spLocks noGrp="1" noChangeArrowheads="1"/>
          </p:cNvSpPr>
          <p:nvPr>
            <p:ph type="sldNum" sz="quarter" idx="4"/>
          </p:nvPr>
        </p:nvSpPr>
        <p:spPr bwMode="auto">
          <a:xfrm>
            <a:off x="8737601"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659">
                <a:solidFill>
                  <a:srgbClr val="000000"/>
                </a:solidFill>
                <a:latin typeface="Times New Roman" panose="02020603050405020304" pitchFamily="18" charset="0"/>
              </a:defRPr>
            </a:lvl1pPr>
          </a:lstStyle>
          <a:p>
            <a:pPr>
              <a:defRPr/>
            </a:pPr>
            <a:fld id="{84E64E17-FD07-744A-A262-78F25F3535CA}" type="slidenum">
              <a:rPr lang="hu-HU"/>
              <a:pPr>
                <a:defRPr/>
              </a:pPr>
              <a:t>‹#›</a:t>
            </a:fld>
            <a:endParaRPr lang="hu-HU"/>
          </a:p>
        </p:txBody>
      </p:sp>
      <p:sp>
        <p:nvSpPr>
          <p:cNvPr id="65541" name="Rectangle 5">
            <a:extLst>
              <a:ext uri="{FF2B5EF4-FFF2-40B4-BE49-F238E27FC236}">
                <a16:creationId xmlns:a16="http://schemas.microsoft.com/office/drawing/2014/main" id="{814052B9-7CA4-CA45-AA2B-5E958A1C5B80}"/>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hu-HU" altLang="hu-HU"/>
              <a:t>Click to edit Master title style</a:t>
            </a:r>
          </a:p>
        </p:txBody>
      </p:sp>
      <p:sp>
        <p:nvSpPr>
          <p:cNvPr id="65542" name="Rectangle 6">
            <a:extLst>
              <a:ext uri="{FF2B5EF4-FFF2-40B4-BE49-F238E27FC236}">
                <a16:creationId xmlns:a16="http://schemas.microsoft.com/office/drawing/2014/main" id="{777AF5F7-62F8-7C48-9B45-2C39297CE47E}"/>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hu-HU" altLang="hu-HU"/>
              <a:t>Click to edit Master text styles</a:t>
            </a:r>
          </a:p>
          <a:p>
            <a:pPr lvl="1"/>
            <a:r>
              <a:rPr lang="hu-HU" altLang="hu-HU"/>
              <a:t>Second level</a:t>
            </a:r>
          </a:p>
          <a:p>
            <a:pPr lvl="2"/>
            <a:r>
              <a:rPr lang="hu-HU" altLang="hu-HU"/>
              <a:t>Third level</a:t>
            </a:r>
          </a:p>
          <a:p>
            <a:pPr lvl="3"/>
            <a:r>
              <a:rPr lang="hu-HU" altLang="hu-HU"/>
              <a:t>Fourth level</a:t>
            </a:r>
          </a:p>
          <a:p>
            <a:pPr lvl="4"/>
            <a:r>
              <a:rPr lang="hu-HU" altLang="hu-HU"/>
              <a:t>Fifth level</a:t>
            </a:r>
          </a:p>
        </p:txBody>
      </p:sp>
    </p:spTree>
    <p:extLst>
      <p:ext uri="{BB962C8B-B14F-4D97-AF65-F5344CB8AC3E}">
        <p14:creationId xmlns:p14="http://schemas.microsoft.com/office/powerpoint/2010/main" val="4128504506"/>
      </p:ext>
    </p:extLst>
  </p:cSld>
  <p:clrMap bg1="lt1" tx1="dk1" bg2="lt2" tx2="dk2" accent1="accent1" accent2="accent2" accent3="accent3" accent4="accent4" accent5="accent5" accent6="accent6" hlink="hlink" folHlink="folHlink"/>
  <p:sldLayoutIdLst>
    <p:sldLayoutId id="2147497866" r:id="rId1"/>
    <p:sldLayoutId id="2147497867" r:id="rId2"/>
    <p:sldLayoutId id="2147497868" r:id="rId3"/>
    <p:sldLayoutId id="2147497869" r:id="rId4"/>
    <p:sldLayoutId id="2147497870" r:id="rId5"/>
    <p:sldLayoutId id="2147497871" r:id="rId6"/>
    <p:sldLayoutId id="2147497872" r:id="rId7"/>
    <p:sldLayoutId id="2147497873" r:id="rId8"/>
    <p:sldLayoutId id="2147497874" r:id="rId9"/>
    <p:sldLayoutId id="2147497875" r:id="rId10"/>
    <p:sldLayoutId id="2147497876" r:id="rId11"/>
  </p:sldLayoutIdLst>
  <p:txStyles>
    <p:titleStyle>
      <a:lvl1pPr algn="ctr" defTabSz="903122" rtl="0" eaLnBrk="0" fontAlgn="base" hangingPunct="0">
        <a:spcBef>
          <a:spcPct val="0"/>
        </a:spcBef>
        <a:spcAft>
          <a:spcPct val="0"/>
        </a:spcAft>
        <a:defRPr sz="5215">
          <a:solidFill>
            <a:schemeClr val="tx2"/>
          </a:solidFill>
          <a:latin typeface="+mj-lt"/>
          <a:ea typeface="+mj-ea"/>
          <a:cs typeface="+mj-cs"/>
        </a:defRPr>
      </a:lvl1pPr>
      <a:lvl2pPr algn="ctr" defTabSz="903122" rtl="0" eaLnBrk="0" fontAlgn="base" hangingPunct="0">
        <a:spcBef>
          <a:spcPct val="0"/>
        </a:spcBef>
        <a:spcAft>
          <a:spcPct val="0"/>
        </a:spcAft>
        <a:defRPr sz="5215">
          <a:solidFill>
            <a:schemeClr val="tx2"/>
          </a:solidFill>
          <a:latin typeface="Times New Roman" pitchFamily="18" charset="0"/>
        </a:defRPr>
      </a:lvl2pPr>
      <a:lvl3pPr algn="ctr" defTabSz="903122" rtl="0" eaLnBrk="0" fontAlgn="base" hangingPunct="0">
        <a:spcBef>
          <a:spcPct val="0"/>
        </a:spcBef>
        <a:spcAft>
          <a:spcPct val="0"/>
        </a:spcAft>
        <a:defRPr sz="5215">
          <a:solidFill>
            <a:schemeClr val="tx2"/>
          </a:solidFill>
          <a:latin typeface="Times New Roman" pitchFamily="18" charset="0"/>
        </a:defRPr>
      </a:lvl3pPr>
      <a:lvl4pPr algn="ctr" defTabSz="903122" rtl="0" eaLnBrk="0" fontAlgn="base" hangingPunct="0">
        <a:spcBef>
          <a:spcPct val="0"/>
        </a:spcBef>
        <a:spcAft>
          <a:spcPct val="0"/>
        </a:spcAft>
        <a:defRPr sz="5215">
          <a:solidFill>
            <a:schemeClr val="tx2"/>
          </a:solidFill>
          <a:latin typeface="Times New Roman" pitchFamily="18" charset="0"/>
        </a:defRPr>
      </a:lvl4pPr>
      <a:lvl5pPr algn="ctr" defTabSz="903122" rtl="0" eaLnBrk="0" fontAlgn="base" hangingPunct="0">
        <a:spcBef>
          <a:spcPct val="0"/>
        </a:spcBef>
        <a:spcAft>
          <a:spcPct val="0"/>
        </a:spcAft>
        <a:defRPr sz="5215">
          <a:solidFill>
            <a:schemeClr val="tx2"/>
          </a:solidFill>
          <a:latin typeface="Times New Roman" pitchFamily="18" charset="0"/>
        </a:defRPr>
      </a:lvl5pPr>
      <a:lvl6pPr marL="541873" algn="ctr" defTabSz="903122" rtl="0" eaLnBrk="0" fontAlgn="base" hangingPunct="0">
        <a:spcBef>
          <a:spcPct val="0"/>
        </a:spcBef>
        <a:spcAft>
          <a:spcPct val="0"/>
        </a:spcAft>
        <a:defRPr sz="5215">
          <a:solidFill>
            <a:schemeClr val="tx2"/>
          </a:solidFill>
          <a:latin typeface="Times New Roman" pitchFamily="18" charset="0"/>
        </a:defRPr>
      </a:lvl6pPr>
      <a:lvl7pPr marL="1083747" algn="ctr" defTabSz="903122" rtl="0" eaLnBrk="0" fontAlgn="base" hangingPunct="0">
        <a:spcBef>
          <a:spcPct val="0"/>
        </a:spcBef>
        <a:spcAft>
          <a:spcPct val="0"/>
        </a:spcAft>
        <a:defRPr sz="5215">
          <a:solidFill>
            <a:schemeClr val="tx2"/>
          </a:solidFill>
          <a:latin typeface="Times New Roman" pitchFamily="18" charset="0"/>
        </a:defRPr>
      </a:lvl7pPr>
      <a:lvl8pPr marL="1625620" algn="ctr" defTabSz="903122" rtl="0" eaLnBrk="0" fontAlgn="base" hangingPunct="0">
        <a:spcBef>
          <a:spcPct val="0"/>
        </a:spcBef>
        <a:spcAft>
          <a:spcPct val="0"/>
        </a:spcAft>
        <a:defRPr sz="5215">
          <a:solidFill>
            <a:schemeClr val="tx2"/>
          </a:solidFill>
          <a:latin typeface="Times New Roman" pitchFamily="18" charset="0"/>
        </a:defRPr>
      </a:lvl8pPr>
      <a:lvl9pPr marL="2167494" algn="ctr" defTabSz="903122" rtl="0" eaLnBrk="0" fontAlgn="base" hangingPunct="0">
        <a:spcBef>
          <a:spcPct val="0"/>
        </a:spcBef>
        <a:spcAft>
          <a:spcPct val="0"/>
        </a:spcAft>
        <a:defRPr sz="5215">
          <a:solidFill>
            <a:schemeClr val="tx2"/>
          </a:solidFill>
          <a:latin typeface="Times New Roman" pitchFamily="18" charset="0"/>
        </a:defRPr>
      </a:lvl9pPr>
    </p:titleStyle>
    <p:bodyStyle>
      <a:lvl1pPr marL="406405" indent="-406405" algn="l" defTabSz="903122" rtl="0" eaLnBrk="0" fontAlgn="base" hangingPunct="0">
        <a:spcBef>
          <a:spcPct val="20000"/>
        </a:spcBef>
        <a:spcAft>
          <a:spcPct val="0"/>
        </a:spcAft>
        <a:buSzPct val="100000"/>
        <a:buChar char="•"/>
        <a:defRPr sz="3793">
          <a:solidFill>
            <a:schemeClr val="tx1"/>
          </a:solidFill>
          <a:latin typeface="+mn-lt"/>
          <a:ea typeface="+mn-ea"/>
          <a:cs typeface="+mn-cs"/>
        </a:defRPr>
      </a:lvl1pPr>
      <a:lvl2pPr marL="880544" indent="-338671" algn="l" defTabSz="903122" rtl="0" eaLnBrk="0" fontAlgn="base" hangingPunct="0">
        <a:spcBef>
          <a:spcPct val="20000"/>
        </a:spcBef>
        <a:spcAft>
          <a:spcPct val="0"/>
        </a:spcAft>
        <a:buSzPct val="100000"/>
        <a:buChar char="–"/>
        <a:defRPr sz="3319">
          <a:solidFill>
            <a:schemeClr val="tx1"/>
          </a:solidFill>
          <a:latin typeface="+mn-lt"/>
        </a:defRPr>
      </a:lvl2pPr>
      <a:lvl3pPr marL="1354684" indent="-270937" algn="l" defTabSz="903122" rtl="0" eaLnBrk="0" fontAlgn="base" hangingPunct="0">
        <a:spcBef>
          <a:spcPct val="20000"/>
        </a:spcBef>
        <a:spcAft>
          <a:spcPct val="0"/>
        </a:spcAft>
        <a:buSzPct val="100000"/>
        <a:buChar char="•"/>
        <a:defRPr sz="2844">
          <a:solidFill>
            <a:schemeClr val="tx1"/>
          </a:solidFill>
          <a:latin typeface="+mn-lt"/>
        </a:defRPr>
      </a:lvl3pPr>
      <a:lvl4pPr marL="1896557" indent="-270937" algn="l" defTabSz="903122" rtl="0" eaLnBrk="0" fontAlgn="base" hangingPunct="0">
        <a:spcBef>
          <a:spcPct val="20000"/>
        </a:spcBef>
        <a:spcAft>
          <a:spcPct val="0"/>
        </a:spcAft>
        <a:buSzPct val="100000"/>
        <a:buChar char="–"/>
        <a:defRPr sz="2370">
          <a:solidFill>
            <a:schemeClr val="tx1"/>
          </a:solidFill>
          <a:latin typeface="+mn-lt"/>
        </a:defRPr>
      </a:lvl4pPr>
      <a:lvl5pPr marL="2438430" indent="-270937" algn="l" defTabSz="903122" rtl="0" eaLnBrk="0" fontAlgn="base" hangingPunct="0">
        <a:spcBef>
          <a:spcPct val="20000"/>
        </a:spcBef>
        <a:spcAft>
          <a:spcPct val="0"/>
        </a:spcAft>
        <a:buSzPct val="100000"/>
        <a:buChar char="•"/>
        <a:defRPr sz="2370">
          <a:solidFill>
            <a:schemeClr val="tx1"/>
          </a:solidFill>
          <a:latin typeface="+mn-lt"/>
        </a:defRPr>
      </a:lvl5pPr>
      <a:lvl6pPr marL="2980304" indent="-270937" algn="l" defTabSz="903122" rtl="0" eaLnBrk="0" fontAlgn="base" hangingPunct="0">
        <a:spcBef>
          <a:spcPct val="20000"/>
        </a:spcBef>
        <a:spcAft>
          <a:spcPct val="0"/>
        </a:spcAft>
        <a:buSzPct val="100000"/>
        <a:buChar char="•"/>
        <a:defRPr sz="2370">
          <a:solidFill>
            <a:schemeClr val="tx1"/>
          </a:solidFill>
          <a:latin typeface="+mn-lt"/>
        </a:defRPr>
      </a:lvl6pPr>
      <a:lvl7pPr marL="3522177" indent="-270937" algn="l" defTabSz="903122" rtl="0" eaLnBrk="0" fontAlgn="base" hangingPunct="0">
        <a:spcBef>
          <a:spcPct val="20000"/>
        </a:spcBef>
        <a:spcAft>
          <a:spcPct val="0"/>
        </a:spcAft>
        <a:buSzPct val="100000"/>
        <a:buChar char="•"/>
        <a:defRPr sz="2370">
          <a:solidFill>
            <a:schemeClr val="tx1"/>
          </a:solidFill>
          <a:latin typeface="+mn-lt"/>
        </a:defRPr>
      </a:lvl7pPr>
      <a:lvl8pPr marL="4064051" indent="-270937" algn="l" defTabSz="903122" rtl="0" eaLnBrk="0" fontAlgn="base" hangingPunct="0">
        <a:spcBef>
          <a:spcPct val="20000"/>
        </a:spcBef>
        <a:spcAft>
          <a:spcPct val="0"/>
        </a:spcAft>
        <a:buSzPct val="100000"/>
        <a:buChar char="•"/>
        <a:defRPr sz="2370">
          <a:solidFill>
            <a:schemeClr val="tx1"/>
          </a:solidFill>
          <a:latin typeface="+mn-lt"/>
        </a:defRPr>
      </a:lvl8pPr>
      <a:lvl9pPr marL="4605924" indent="-270937" algn="l" defTabSz="903122" rtl="0" eaLnBrk="0" fontAlgn="base" hangingPunct="0">
        <a:spcBef>
          <a:spcPct val="20000"/>
        </a:spcBef>
        <a:spcAft>
          <a:spcPct val="0"/>
        </a:spcAft>
        <a:buSzPct val="100000"/>
        <a:buChar char="•"/>
        <a:defRPr sz="2370">
          <a:solidFill>
            <a:schemeClr val="tx1"/>
          </a:solidFill>
          <a:latin typeface="+mn-lt"/>
        </a:defRPr>
      </a:lvl9pPr>
    </p:bodyStyle>
    <p:otherStyle>
      <a:defPPr>
        <a:defRPr lang="hu-HU"/>
      </a:defPPr>
      <a:lvl1pPr marL="0" algn="l" defTabSz="1083747" rtl="0" eaLnBrk="1" latinLnBrk="0" hangingPunct="1">
        <a:defRPr sz="2133" kern="1200">
          <a:solidFill>
            <a:schemeClr val="tx1"/>
          </a:solidFill>
          <a:latin typeface="+mn-lt"/>
          <a:ea typeface="+mn-ea"/>
          <a:cs typeface="+mn-cs"/>
        </a:defRPr>
      </a:lvl1pPr>
      <a:lvl2pPr marL="541873" algn="l" defTabSz="1083747" rtl="0" eaLnBrk="1" latinLnBrk="0" hangingPunct="1">
        <a:defRPr sz="2133" kern="1200">
          <a:solidFill>
            <a:schemeClr val="tx1"/>
          </a:solidFill>
          <a:latin typeface="+mn-lt"/>
          <a:ea typeface="+mn-ea"/>
          <a:cs typeface="+mn-cs"/>
        </a:defRPr>
      </a:lvl2pPr>
      <a:lvl3pPr marL="1083747" algn="l" defTabSz="1083747" rtl="0" eaLnBrk="1" latinLnBrk="0" hangingPunct="1">
        <a:defRPr sz="2133" kern="1200">
          <a:solidFill>
            <a:schemeClr val="tx1"/>
          </a:solidFill>
          <a:latin typeface="+mn-lt"/>
          <a:ea typeface="+mn-ea"/>
          <a:cs typeface="+mn-cs"/>
        </a:defRPr>
      </a:lvl3pPr>
      <a:lvl4pPr marL="1625620" algn="l" defTabSz="1083747" rtl="0" eaLnBrk="1" latinLnBrk="0" hangingPunct="1">
        <a:defRPr sz="2133" kern="1200">
          <a:solidFill>
            <a:schemeClr val="tx1"/>
          </a:solidFill>
          <a:latin typeface="+mn-lt"/>
          <a:ea typeface="+mn-ea"/>
          <a:cs typeface="+mn-cs"/>
        </a:defRPr>
      </a:lvl4pPr>
      <a:lvl5pPr marL="2167494" algn="l" defTabSz="1083747" rtl="0" eaLnBrk="1" latinLnBrk="0" hangingPunct="1">
        <a:defRPr sz="2133" kern="1200">
          <a:solidFill>
            <a:schemeClr val="tx1"/>
          </a:solidFill>
          <a:latin typeface="+mn-lt"/>
          <a:ea typeface="+mn-ea"/>
          <a:cs typeface="+mn-cs"/>
        </a:defRPr>
      </a:lvl5pPr>
      <a:lvl6pPr marL="2709367" algn="l" defTabSz="1083747" rtl="0" eaLnBrk="1" latinLnBrk="0" hangingPunct="1">
        <a:defRPr sz="2133" kern="1200">
          <a:solidFill>
            <a:schemeClr val="tx1"/>
          </a:solidFill>
          <a:latin typeface="+mn-lt"/>
          <a:ea typeface="+mn-ea"/>
          <a:cs typeface="+mn-cs"/>
        </a:defRPr>
      </a:lvl6pPr>
      <a:lvl7pPr marL="3251241" algn="l" defTabSz="1083747" rtl="0" eaLnBrk="1" latinLnBrk="0" hangingPunct="1">
        <a:defRPr sz="2133" kern="1200">
          <a:solidFill>
            <a:schemeClr val="tx1"/>
          </a:solidFill>
          <a:latin typeface="+mn-lt"/>
          <a:ea typeface="+mn-ea"/>
          <a:cs typeface="+mn-cs"/>
        </a:defRPr>
      </a:lvl7pPr>
      <a:lvl8pPr marL="3793114" algn="l" defTabSz="1083747" rtl="0" eaLnBrk="1" latinLnBrk="0" hangingPunct="1">
        <a:defRPr sz="2133" kern="1200">
          <a:solidFill>
            <a:schemeClr val="tx1"/>
          </a:solidFill>
          <a:latin typeface="+mn-lt"/>
          <a:ea typeface="+mn-ea"/>
          <a:cs typeface="+mn-cs"/>
        </a:defRPr>
      </a:lvl8pPr>
      <a:lvl9pPr marL="4334988" algn="l" defTabSz="1083747" rtl="0" eaLnBrk="1" latinLnBrk="0" hangingPunct="1">
        <a:defRPr sz="21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microsoft.com/office/2007/relationships/hdphoto" Target="../media/hdphoto1.wdp"/><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1.png"/><Relationship Id="rId2" Type="http://schemas.openxmlformats.org/officeDocument/2006/relationships/slideLayout" Target="../slideLayouts/slideLayout25.xml"/><Relationship Id="rId1" Type="http://schemas.openxmlformats.org/officeDocument/2006/relationships/tags" Target="../tags/tag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9.x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1.png"/><Relationship Id="rId2" Type="http://schemas.openxmlformats.org/officeDocument/2006/relationships/slideLayout" Target="../slideLayouts/slideLayout25.xml"/><Relationship Id="rId1" Type="http://schemas.openxmlformats.org/officeDocument/2006/relationships/tags" Target="../tags/tag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1.png"/><Relationship Id="rId2" Type="http://schemas.openxmlformats.org/officeDocument/2006/relationships/slideLayout" Target="../slideLayouts/slideLayout25.xml"/><Relationship Id="rId1" Type="http://schemas.openxmlformats.org/officeDocument/2006/relationships/tags" Target="../tags/tag9.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1.png"/><Relationship Id="rId2" Type="http://schemas.openxmlformats.org/officeDocument/2006/relationships/slideLayout" Target="../slideLayouts/slideLayout25.xml"/><Relationship Id="rId1" Type="http://schemas.openxmlformats.org/officeDocument/2006/relationships/tags" Target="../tags/tag10.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11.png"/><Relationship Id="rId2" Type="http://schemas.openxmlformats.org/officeDocument/2006/relationships/slideLayout" Target="../slideLayouts/slideLayout25.xml"/><Relationship Id="rId1" Type="http://schemas.openxmlformats.org/officeDocument/2006/relationships/tags" Target="../tags/tag1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1.png"/><Relationship Id="rId2" Type="http://schemas.openxmlformats.org/officeDocument/2006/relationships/slideLayout" Target="../slideLayouts/slideLayout25.xml"/><Relationship Id="rId1" Type="http://schemas.openxmlformats.org/officeDocument/2006/relationships/tags" Target="../tags/tag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1.png"/><Relationship Id="rId2" Type="http://schemas.openxmlformats.org/officeDocument/2006/relationships/slideLayout" Target="../slideLayouts/slideLayout25.xml"/><Relationship Id="rId1" Type="http://schemas.openxmlformats.org/officeDocument/2006/relationships/tags" Target="../tags/tag13.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1.png"/><Relationship Id="rId2" Type="http://schemas.openxmlformats.org/officeDocument/2006/relationships/slideLayout" Target="../slideLayouts/slideLayout25.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notesSlide" Target="../notesSlides/notesSlide4.xml"/><Relationship Id="rId7" Type="http://schemas.openxmlformats.org/officeDocument/2006/relationships/image" Target="../media/image11.png"/><Relationship Id="rId2" Type="http://schemas.openxmlformats.org/officeDocument/2006/relationships/slideLayout" Target="../slideLayouts/slideLayout25.xml"/><Relationship Id="rId1" Type="http://schemas.openxmlformats.org/officeDocument/2006/relationships/tags" Target="../tags/tag2.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5.xml"/><Relationship Id="rId7" Type="http://schemas.openxmlformats.org/officeDocument/2006/relationships/image" Target="../media/image9.png"/><Relationship Id="rId2" Type="http://schemas.openxmlformats.org/officeDocument/2006/relationships/slideLayout" Target="../slideLayouts/slideLayout25.xml"/><Relationship Id="rId1" Type="http://schemas.openxmlformats.org/officeDocument/2006/relationships/tags" Target="../tags/tag3.xml"/><Relationship Id="rId6" Type="http://schemas.openxmlformats.org/officeDocument/2006/relationships/image" Target="../media/image14.jpeg"/><Relationship Id="rId5" Type="http://schemas.openxmlformats.org/officeDocument/2006/relationships/image" Target="../media/image10.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6.xml"/><Relationship Id="rId7" Type="http://schemas.openxmlformats.org/officeDocument/2006/relationships/image" Target="../media/image9.png"/><Relationship Id="rId2" Type="http://schemas.openxmlformats.org/officeDocument/2006/relationships/slideLayout" Target="../slideLayouts/slideLayout25.xml"/><Relationship Id="rId1" Type="http://schemas.openxmlformats.org/officeDocument/2006/relationships/tags" Target="../tags/tag4.xml"/><Relationship Id="rId6" Type="http://schemas.openxmlformats.org/officeDocument/2006/relationships/image" Target="../media/image14.jpeg"/><Relationship Id="rId5" Type="http://schemas.openxmlformats.org/officeDocument/2006/relationships/image" Target="../media/image10.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1.png"/><Relationship Id="rId2" Type="http://schemas.openxmlformats.org/officeDocument/2006/relationships/slideLayout" Target="../slideLayouts/slideLayout25.xml"/><Relationship Id="rId1" Type="http://schemas.openxmlformats.org/officeDocument/2006/relationships/tags" Target="../tags/tag5.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8.xml"/><Relationship Id="rId7" Type="http://schemas.openxmlformats.org/officeDocument/2006/relationships/image" Target="../media/image16.png"/><Relationship Id="rId2" Type="http://schemas.openxmlformats.org/officeDocument/2006/relationships/slideLayout" Target="../slideLayouts/slideLayout25.xml"/><Relationship Id="rId1" Type="http://schemas.openxmlformats.org/officeDocument/2006/relationships/tags" Target="../tags/tag6.xml"/><Relationship Id="rId6" Type="http://schemas.openxmlformats.org/officeDocument/2006/relationships/image" Target="../media/image15.png"/><Relationship Id="rId5" Type="http://schemas.openxmlformats.org/officeDocument/2006/relationships/image" Target="../media/image10.png"/><Relationship Id="rId4" Type="http://schemas.openxmlformats.org/officeDocument/2006/relationships/image" Target="../media/image8.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9.x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3">
            <a:extLst>
              <a:ext uri="{FF2B5EF4-FFF2-40B4-BE49-F238E27FC236}">
                <a16:creationId xmlns:a16="http://schemas.microsoft.com/office/drawing/2014/main" id="{C81BC33D-68E5-AD4C-B260-68DC0B9AF3C6}"/>
              </a:ext>
            </a:extLst>
          </p:cNvPr>
          <p:cNvSpPr>
            <a:spLocks noGrp="1" noChangeArrowheads="1"/>
          </p:cNvSpPr>
          <p:nvPr>
            <p:ph type="ctrTitle"/>
          </p:nvPr>
        </p:nvSpPr>
        <p:spPr>
          <a:xfrm>
            <a:off x="938712" y="2852936"/>
            <a:ext cx="10363200" cy="3412860"/>
          </a:xfrm>
          <a:noFill/>
        </p:spPr>
        <p:txBody>
          <a:bodyPr/>
          <a:lstStyle/>
          <a:p>
            <a:r>
              <a:rPr lang="hu-HU" altLang="hu-HU" sz="4741" dirty="0">
                <a:solidFill>
                  <a:srgbClr val="294143"/>
                </a:solidFill>
              </a:rPr>
              <a:t>Alkalmazott élettan – II.</a:t>
            </a:r>
            <a:br>
              <a:rPr lang="hu-HU" altLang="hu-HU" sz="4741" dirty="0">
                <a:solidFill>
                  <a:srgbClr val="294143"/>
                </a:solidFill>
              </a:rPr>
            </a:br>
            <a:r>
              <a:rPr lang="hu-HU" altLang="hu-HU" sz="2400" dirty="0">
                <a:solidFill>
                  <a:srgbClr val="294143"/>
                </a:solidFill>
              </a:rPr>
              <a:t/>
            </a:r>
            <a:br>
              <a:rPr lang="hu-HU" altLang="hu-HU" sz="2400" dirty="0">
                <a:solidFill>
                  <a:srgbClr val="294143"/>
                </a:solidFill>
              </a:rPr>
            </a:br>
            <a:r>
              <a:rPr lang="hu-HU" altLang="hu-HU" sz="3319" dirty="0">
                <a:solidFill>
                  <a:srgbClr val="294143"/>
                </a:solidFill>
              </a:rPr>
              <a:t>Molnár Zsolt</a:t>
            </a:r>
            <a:r>
              <a:rPr lang="hu-HU" altLang="hu-HU" sz="3319" baseline="30000" dirty="0">
                <a:solidFill>
                  <a:srgbClr val="294143"/>
                </a:solidFill>
              </a:rPr>
              <a:t>1,2,3,4</a:t>
            </a:r>
            <a:br>
              <a:rPr lang="hu-HU" altLang="hu-HU" sz="3319" baseline="30000" dirty="0">
                <a:solidFill>
                  <a:srgbClr val="294143"/>
                </a:solidFill>
              </a:rPr>
            </a:br>
            <a:r>
              <a:rPr lang="hu-HU" altLang="hu-HU" sz="2800" dirty="0">
                <a:solidFill>
                  <a:srgbClr val="294143"/>
                </a:solidFill>
              </a:rPr>
              <a:t/>
            </a:r>
            <a:br>
              <a:rPr lang="hu-HU" altLang="hu-HU" sz="2800" dirty="0">
                <a:solidFill>
                  <a:srgbClr val="294143"/>
                </a:solidFill>
              </a:rPr>
            </a:br>
            <a:r>
              <a:rPr lang="hu-HU" altLang="hu-HU" sz="1659" baseline="30000" dirty="0">
                <a:solidFill>
                  <a:srgbClr val="294143"/>
                </a:solidFill>
              </a:rPr>
              <a:t>1</a:t>
            </a:r>
            <a:r>
              <a:rPr lang="hu-HU" altLang="hu-HU" sz="1659" dirty="0">
                <a:solidFill>
                  <a:srgbClr val="294143"/>
                </a:solidFill>
              </a:rPr>
              <a:t>Medical </a:t>
            </a:r>
            <a:r>
              <a:rPr lang="hu-HU" altLang="hu-HU" sz="1659" dirty="0" err="1">
                <a:solidFill>
                  <a:srgbClr val="294143"/>
                </a:solidFill>
              </a:rPr>
              <a:t>Director</a:t>
            </a:r>
            <a:r>
              <a:rPr lang="hu-HU" altLang="hu-HU" sz="1659" dirty="0">
                <a:solidFill>
                  <a:srgbClr val="294143"/>
                </a:solidFill>
              </a:rPr>
              <a:t>: </a:t>
            </a:r>
            <a:r>
              <a:rPr lang="hu-HU" altLang="hu-HU" sz="1659" dirty="0" err="1">
                <a:solidFill>
                  <a:srgbClr val="294143"/>
                </a:solidFill>
              </a:rPr>
              <a:t>CytoSorbents</a:t>
            </a:r>
            <a:r>
              <a:rPr lang="hu-HU" altLang="hu-HU" sz="1659" dirty="0">
                <a:solidFill>
                  <a:srgbClr val="294143"/>
                </a:solidFill>
              </a:rPr>
              <a:t> Europe, Berlin, </a:t>
            </a:r>
            <a:r>
              <a:rPr lang="hu-HU" altLang="hu-HU" sz="1659" dirty="0" err="1">
                <a:solidFill>
                  <a:srgbClr val="294143"/>
                </a:solidFill>
              </a:rPr>
              <a:t>Germany</a:t>
            </a:r>
            <a:r>
              <a:rPr lang="hu-HU" altLang="hu-HU" sz="1659" dirty="0">
                <a:solidFill>
                  <a:srgbClr val="294143"/>
                </a:solidFill>
              </a:rPr>
              <a:t/>
            </a:r>
            <a:br>
              <a:rPr lang="hu-HU" altLang="hu-HU" sz="1659" dirty="0">
                <a:solidFill>
                  <a:srgbClr val="294143"/>
                </a:solidFill>
              </a:rPr>
            </a:br>
            <a:r>
              <a:rPr lang="hu-HU" altLang="hu-HU" sz="1659" baseline="30000" dirty="0">
                <a:solidFill>
                  <a:srgbClr val="294143"/>
                </a:solidFill>
              </a:rPr>
              <a:t>2</a:t>
            </a:r>
            <a:r>
              <a:rPr lang="hu-HU" altLang="hu-HU" sz="1659" dirty="0">
                <a:solidFill>
                  <a:srgbClr val="294143"/>
                </a:solidFill>
              </a:rPr>
              <a:t>Institute </a:t>
            </a:r>
            <a:r>
              <a:rPr lang="hu-HU" altLang="hu-HU" sz="1659" dirty="0" err="1">
                <a:solidFill>
                  <a:srgbClr val="294143"/>
                </a:solidFill>
              </a:rPr>
              <a:t>for</a:t>
            </a:r>
            <a:r>
              <a:rPr lang="hu-HU" altLang="hu-HU" sz="1659" dirty="0">
                <a:solidFill>
                  <a:srgbClr val="294143"/>
                </a:solidFill>
              </a:rPr>
              <a:t> </a:t>
            </a:r>
            <a:r>
              <a:rPr lang="hu-HU" altLang="hu-HU" sz="1659" dirty="0" err="1">
                <a:solidFill>
                  <a:srgbClr val="294143"/>
                </a:solidFill>
              </a:rPr>
              <a:t>Translational</a:t>
            </a:r>
            <a:r>
              <a:rPr lang="hu-HU" altLang="hu-HU" sz="1659" dirty="0">
                <a:solidFill>
                  <a:srgbClr val="294143"/>
                </a:solidFill>
              </a:rPr>
              <a:t> </a:t>
            </a:r>
            <a:r>
              <a:rPr lang="hu-HU" altLang="hu-HU" sz="1659" dirty="0" err="1">
                <a:solidFill>
                  <a:srgbClr val="294143"/>
                </a:solidFill>
              </a:rPr>
              <a:t>Medicine</a:t>
            </a:r>
            <a:r>
              <a:rPr lang="hu-HU" altLang="hu-HU" sz="1659" dirty="0">
                <a:solidFill>
                  <a:srgbClr val="294143"/>
                </a:solidFill>
              </a:rPr>
              <a:t>, </a:t>
            </a:r>
            <a:r>
              <a:rPr lang="hu-HU" altLang="hu-HU" sz="1659" dirty="0" err="1">
                <a:solidFill>
                  <a:srgbClr val="294143"/>
                </a:solidFill>
              </a:rPr>
              <a:t>School</a:t>
            </a:r>
            <a:r>
              <a:rPr lang="hu-HU" altLang="hu-HU" sz="1659" dirty="0">
                <a:solidFill>
                  <a:srgbClr val="294143"/>
                </a:solidFill>
              </a:rPr>
              <a:t> of </a:t>
            </a:r>
            <a:r>
              <a:rPr lang="hu-HU" altLang="hu-HU" sz="1659" dirty="0" err="1">
                <a:solidFill>
                  <a:srgbClr val="294143"/>
                </a:solidFill>
              </a:rPr>
              <a:t>Medicine</a:t>
            </a:r>
            <a:r>
              <a:rPr lang="hu-HU" altLang="hu-HU" sz="1659" dirty="0">
                <a:solidFill>
                  <a:srgbClr val="294143"/>
                </a:solidFill>
              </a:rPr>
              <a:t>, University of Pécs, Hungary</a:t>
            </a:r>
            <a:br>
              <a:rPr lang="hu-HU" altLang="hu-HU" sz="1659" dirty="0">
                <a:solidFill>
                  <a:srgbClr val="294143"/>
                </a:solidFill>
              </a:rPr>
            </a:br>
            <a:r>
              <a:rPr lang="hu-HU" altLang="hu-HU" sz="1659" baseline="30000" dirty="0">
                <a:solidFill>
                  <a:srgbClr val="294143"/>
                </a:solidFill>
              </a:rPr>
              <a:t>3</a:t>
            </a:r>
            <a:r>
              <a:rPr lang="hu-HU" altLang="hu-HU" sz="1659" dirty="0">
                <a:solidFill>
                  <a:srgbClr val="294143"/>
                </a:solidFill>
              </a:rPr>
              <a:t>Department of </a:t>
            </a:r>
            <a:r>
              <a:rPr lang="hu-HU" altLang="hu-HU" sz="1659" dirty="0" err="1">
                <a:solidFill>
                  <a:srgbClr val="294143"/>
                </a:solidFill>
              </a:rPr>
              <a:t>Anaesthesiology</a:t>
            </a:r>
            <a:r>
              <a:rPr lang="hu-HU" altLang="hu-HU" sz="1659" dirty="0">
                <a:solidFill>
                  <a:srgbClr val="294143"/>
                </a:solidFill>
              </a:rPr>
              <a:t> and </a:t>
            </a:r>
            <a:r>
              <a:rPr lang="hu-HU" altLang="hu-HU" sz="1659" dirty="0" err="1">
                <a:solidFill>
                  <a:srgbClr val="294143"/>
                </a:solidFill>
              </a:rPr>
              <a:t>Intensive</a:t>
            </a:r>
            <a:r>
              <a:rPr lang="hu-HU" altLang="hu-HU" sz="1659" dirty="0">
                <a:solidFill>
                  <a:srgbClr val="294143"/>
                </a:solidFill>
              </a:rPr>
              <a:t> </a:t>
            </a:r>
            <a:r>
              <a:rPr lang="hu-HU" altLang="hu-HU" sz="1659" dirty="0" err="1">
                <a:solidFill>
                  <a:srgbClr val="294143"/>
                </a:solidFill>
              </a:rPr>
              <a:t>Therapy</a:t>
            </a:r>
            <a:r>
              <a:rPr lang="hu-HU" altLang="hu-HU" sz="1659" dirty="0">
                <a:solidFill>
                  <a:srgbClr val="294143"/>
                </a:solidFill>
              </a:rPr>
              <a:t>, Poznan University of </a:t>
            </a:r>
            <a:r>
              <a:rPr lang="hu-HU" altLang="hu-HU" sz="1659" dirty="0" err="1">
                <a:solidFill>
                  <a:srgbClr val="294143"/>
                </a:solidFill>
              </a:rPr>
              <a:t>Medical</a:t>
            </a:r>
            <a:r>
              <a:rPr lang="hu-HU" altLang="hu-HU" sz="1659" dirty="0">
                <a:solidFill>
                  <a:srgbClr val="294143"/>
                </a:solidFill>
              </a:rPr>
              <a:t> </a:t>
            </a:r>
            <a:r>
              <a:rPr lang="hu-HU" altLang="hu-HU" sz="1659" dirty="0" err="1">
                <a:solidFill>
                  <a:srgbClr val="294143"/>
                </a:solidFill>
              </a:rPr>
              <a:t>Sciences</a:t>
            </a:r>
            <a:r>
              <a:rPr lang="hu-HU" altLang="hu-HU" sz="1659" dirty="0">
                <a:solidFill>
                  <a:srgbClr val="294143"/>
                </a:solidFill>
              </a:rPr>
              <a:t>, Poznan, Poland</a:t>
            </a:r>
            <a:br>
              <a:rPr lang="hu-HU" altLang="hu-HU" sz="1659" dirty="0">
                <a:solidFill>
                  <a:srgbClr val="294143"/>
                </a:solidFill>
              </a:rPr>
            </a:br>
            <a:r>
              <a:rPr lang="hu-HU" altLang="hu-HU" sz="1659" baseline="30000" dirty="0">
                <a:solidFill>
                  <a:srgbClr val="294143"/>
                </a:solidFill>
              </a:rPr>
              <a:t>4</a:t>
            </a:r>
            <a:r>
              <a:rPr lang="hu-HU" altLang="hu-HU" sz="1659" dirty="0">
                <a:solidFill>
                  <a:srgbClr val="294143"/>
                </a:solidFill>
              </a:rPr>
              <a:t>Department of </a:t>
            </a:r>
            <a:r>
              <a:rPr lang="hu-HU" altLang="hu-HU" sz="1659" dirty="0" err="1">
                <a:solidFill>
                  <a:srgbClr val="294143"/>
                </a:solidFill>
              </a:rPr>
              <a:t>Anaesthesiology</a:t>
            </a:r>
            <a:r>
              <a:rPr lang="hu-HU" altLang="hu-HU" sz="1659" dirty="0">
                <a:solidFill>
                  <a:srgbClr val="294143"/>
                </a:solidFill>
              </a:rPr>
              <a:t> and </a:t>
            </a:r>
            <a:r>
              <a:rPr lang="hu-HU" altLang="hu-HU" sz="1659" dirty="0" err="1">
                <a:solidFill>
                  <a:srgbClr val="294143"/>
                </a:solidFill>
              </a:rPr>
              <a:t>Intensive</a:t>
            </a:r>
            <a:r>
              <a:rPr lang="hu-HU" altLang="hu-HU" sz="1659" dirty="0">
                <a:solidFill>
                  <a:srgbClr val="294143"/>
                </a:solidFill>
              </a:rPr>
              <a:t> </a:t>
            </a:r>
            <a:r>
              <a:rPr lang="hu-HU" altLang="hu-HU" sz="1659" dirty="0" err="1">
                <a:solidFill>
                  <a:srgbClr val="294143"/>
                </a:solidFill>
              </a:rPr>
              <a:t>Therapy</a:t>
            </a:r>
            <a:r>
              <a:rPr lang="hu-HU" altLang="hu-HU" sz="1659" dirty="0">
                <a:solidFill>
                  <a:srgbClr val="294143"/>
                </a:solidFill>
              </a:rPr>
              <a:t>, </a:t>
            </a:r>
            <a:r>
              <a:rPr lang="hu-HU" altLang="hu-HU" sz="1659" dirty="0" err="1">
                <a:solidFill>
                  <a:srgbClr val="294143"/>
                </a:solidFill>
              </a:rPr>
              <a:t>Markusovszky</a:t>
            </a:r>
            <a:r>
              <a:rPr lang="hu-HU" altLang="hu-HU" sz="1659" dirty="0">
                <a:solidFill>
                  <a:srgbClr val="294143"/>
                </a:solidFill>
              </a:rPr>
              <a:t> </a:t>
            </a:r>
            <a:r>
              <a:rPr lang="hu-HU" altLang="hu-HU" sz="1659" dirty="0" err="1">
                <a:solidFill>
                  <a:srgbClr val="294143"/>
                </a:solidFill>
              </a:rPr>
              <a:t>Teaching</a:t>
            </a:r>
            <a:r>
              <a:rPr lang="hu-HU" altLang="hu-HU" sz="1659" dirty="0">
                <a:solidFill>
                  <a:srgbClr val="294143"/>
                </a:solidFill>
              </a:rPr>
              <a:t> </a:t>
            </a:r>
            <a:r>
              <a:rPr lang="hu-HU" altLang="hu-HU" sz="1659" dirty="0" err="1">
                <a:solidFill>
                  <a:srgbClr val="294143"/>
                </a:solidFill>
              </a:rPr>
              <a:t>Hospital</a:t>
            </a:r>
            <a:r>
              <a:rPr lang="hu-HU" altLang="hu-HU" sz="1659" dirty="0">
                <a:solidFill>
                  <a:srgbClr val="294143"/>
                </a:solidFill>
              </a:rPr>
              <a:t>, Szombathely, Hungary</a:t>
            </a:r>
            <a:br>
              <a:rPr lang="hu-HU" altLang="hu-HU" sz="1659" dirty="0">
                <a:solidFill>
                  <a:srgbClr val="294143"/>
                </a:solidFill>
              </a:rPr>
            </a:br>
            <a:r>
              <a:rPr lang="hu-HU" altLang="hu-HU" sz="1659" dirty="0">
                <a:solidFill>
                  <a:srgbClr val="294143"/>
                </a:solidFill>
              </a:rPr>
              <a:t/>
            </a:r>
            <a:br>
              <a:rPr lang="hu-HU" altLang="hu-HU" sz="1659" dirty="0">
                <a:solidFill>
                  <a:srgbClr val="294143"/>
                </a:solidFill>
              </a:rPr>
            </a:br>
            <a:r>
              <a:rPr lang="hu-HU" altLang="hu-HU" sz="2844" dirty="0">
                <a:solidFill>
                  <a:srgbClr val="294143"/>
                </a:solidFill>
              </a:rPr>
              <a:t/>
            </a:r>
            <a:br>
              <a:rPr lang="hu-HU" altLang="hu-HU" sz="2844" dirty="0">
                <a:solidFill>
                  <a:srgbClr val="294143"/>
                </a:solidFill>
              </a:rPr>
            </a:br>
            <a:r>
              <a:rPr lang="hu-HU" altLang="hu-HU" sz="2844" dirty="0">
                <a:solidFill>
                  <a:srgbClr val="294143"/>
                </a:solidFill>
              </a:rPr>
              <a:t/>
            </a:r>
            <a:br>
              <a:rPr lang="hu-HU" altLang="hu-HU" sz="2844" dirty="0">
                <a:solidFill>
                  <a:srgbClr val="294143"/>
                </a:solidFill>
              </a:rPr>
            </a:br>
            <a:endParaRPr lang="hu-HU" altLang="hu-HU" sz="2844" dirty="0">
              <a:solidFill>
                <a:srgbClr val="294143"/>
              </a:solidFill>
            </a:endParaRPr>
          </a:p>
        </p:txBody>
      </p:sp>
      <p:pic>
        <p:nvPicPr>
          <p:cNvPr id="12" name="Kép 11">
            <a:extLst>
              <a:ext uri="{FF2B5EF4-FFF2-40B4-BE49-F238E27FC236}">
                <a16:creationId xmlns:a16="http://schemas.microsoft.com/office/drawing/2014/main" id="{6BC2AFB0-B426-8C4B-B365-76298B595ED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51892" y="898430"/>
            <a:ext cx="1127884" cy="675923"/>
          </a:xfrm>
          <a:prstGeom prst="rect">
            <a:avLst/>
          </a:prstGeom>
        </p:spPr>
      </p:pic>
      <p:sp>
        <p:nvSpPr>
          <p:cNvPr id="2" name="Téglalap 1">
            <a:extLst>
              <a:ext uri="{FF2B5EF4-FFF2-40B4-BE49-F238E27FC236}">
                <a16:creationId xmlns:a16="http://schemas.microsoft.com/office/drawing/2014/main" id="{90AE2A71-64D9-CF4D-85CD-474E53CC3634}"/>
              </a:ext>
            </a:extLst>
          </p:cNvPr>
          <p:cNvSpPr/>
          <p:nvPr/>
        </p:nvSpPr>
        <p:spPr bwMode="auto">
          <a:xfrm>
            <a:off x="0" y="-27384"/>
            <a:ext cx="12192000" cy="668755"/>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hu-HU" sz="2133" b="0" i="0" u="none" strike="noStrike" kern="1200" cap="none" spc="0" normalizeH="0" baseline="0" noProof="0" dirty="0">
              <a:ln>
                <a:noFill/>
              </a:ln>
              <a:solidFill>
                <a:srgbClr val="000000"/>
              </a:solidFill>
              <a:effectLst/>
              <a:uLnTx/>
              <a:uFillTx/>
              <a:latin typeface="Times New Roman" charset="0"/>
              <a:ea typeface="+mn-ea"/>
              <a:cs typeface="+mn-cs"/>
            </a:endParaRPr>
          </a:p>
        </p:txBody>
      </p:sp>
      <p:pic>
        <p:nvPicPr>
          <p:cNvPr id="8" name="Kép 7">
            <a:extLst>
              <a:ext uri="{FF2B5EF4-FFF2-40B4-BE49-F238E27FC236}">
                <a16:creationId xmlns:a16="http://schemas.microsoft.com/office/drawing/2014/main" id="{BAEDA0B6-F974-9A4F-B45D-409D3793A1B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064327" y="44624"/>
            <a:ext cx="4047897" cy="527160"/>
          </a:xfrm>
          <a:prstGeom prst="rect">
            <a:avLst/>
          </a:prstGeom>
        </p:spPr>
      </p:pic>
      <p:sp>
        <p:nvSpPr>
          <p:cNvPr id="13" name="Rectangle 9" descr="Vastag átlós felfelé">
            <a:extLst>
              <a:ext uri="{FF2B5EF4-FFF2-40B4-BE49-F238E27FC236}">
                <a16:creationId xmlns:a16="http://schemas.microsoft.com/office/drawing/2014/main" id="{A477DAFB-D6D5-894C-81D7-A92A88D2DFD1}"/>
              </a:ext>
            </a:extLst>
          </p:cNvPr>
          <p:cNvSpPr>
            <a:spLocks noChangeArrowheads="1"/>
          </p:cNvSpPr>
          <p:nvPr/>
        </p:nvSpPr>
        <p:spPr bwMode="auto">
          <a:xfrm>
            <a:off x="5997" y="655359"/>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en-US" altLang="hu-HU" sz="2133"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pic>
        <p:nvPicPr>
          <p:cNvPr id="9" name="Kép 8">
            <a:extLst>
              <a:ext uri="{FF2B5EF4-FFF2-40B4-BE49-F238E27FC236}">
                <a16:creationId xmlns:a16="http://schemas.microsoft.com/office/drawing/2014/main" id="{FAB28DBF-4F40-BC49-B451-88C6EC6C1910}"/>
              </a:ext>
            </a:extLst>
          </p:cNvPr>
          <p:cNvPicPr>
            <a:picLocks noChangeAspect="1"/>
          </p:cNvPicPr>
          <p:nvPr/>
        </p:nvPicPr>
        <p:blipFill>
          <a:blip r:embed="rId5" cstate="screen">
            <a:extLst>
              <a:ext uri="{BEBA8EAE-BF5A-486C-A8C5-ECC9F3942E4B}">
                <a14:imgProps xmlns:a14="http://schemas.microsoft.com/office/drawing/2010/main">
                  <a14:imgLayer r:embed="rId6">
                    <a14:imgEffect>
                      <a14:sharpenSoften amount="25000"/>
                    </a14:imgEffect>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7824192" y="870890"/>
            <a:ext cx="1195031" cy="676666"/>
          </a:xfrm>
          <a:prstGeom prst="rect">
            <a:avLst/>
          </a:prstGeom>
        </p:spPr>
      </p:pic>
      <p:pic>
        <p:nvPicPr>
          <p:cNvPr id="5" name="Kép 4">
            <a:extLst>
              <a:ext uri="{FF2B5EF4-FFF2-40B4-BE49-F238E27FC236}">
                <a16:creationId xmlns:a16="http://schemas.microsoft.com/office/drawing/2014/main" id="{1617C4E3-B942-964F-94BF-6844AAC3064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379316" y="836712"/>
            <a:ext cx="852588" cy="852588"/>
          </a:xfrm>
          <a:prstGeom prst="rect">
            <a:avLst/>
          </a:prstGeom>
        </p:spPr>
      </p:pic>
      <p:pic>
        <p:nvPicPr>
          <p:cNvPr id="4" name="Kép 3">
            <a:extLst>
              <a:ext uri="{FF2B5EF4-FFF2-40B4-BE49-F238E27FC236}">
                <a16:creationId xmlns:a16="http://schemas.microsoft.com/office/drawing/2014/main" id="{A8E8D82A-DD87-054B-B700-F7023E274E52}"/>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672064" y="860129"/>
            <a:ext cx="858652" cy="829170"/>
          </a:xfrm>
          <a:prstGeom prst="rect">
            <a:avLst/>
          </a:prstGeom>
        </p:spPr>
      </p:pic>
      <p:pic>
        <p:nvPicPr>
          <p:cNvPr id="11" name="Picture 10" descr="A picture containing food&#10;&#10;Description automatically generated">
            <a:extLst>
              <a:ext uri="{FF2B5EF4-FFF2-40B4-BE49-F238E27FC236}">
                <a16:creationId xmlns:a16="http://schemas.microsoft.com/office/drawing/2014/main" id="{094084B2-C09D-3A45-83FB-93F96AA414DE}"/>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506878" y="837571"/>
            <a:ext cx="905449" cy="864292"/>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63DD3977-0E33-6A49-9AFC-196E69F1CF73}"/>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634184" y="5504544"/>
            <a:ext cx="2972256" cy="1031770"/>
          </a:xfrm>
          <a:prstGeom prst="rect">
            <a:avLst/>
          </a:prstGeom>
        </p:spPr>
      </p:pic>
    </p:spTree>
    <p:extLst>
      <p:ext uri="{BB962C8B-B14F-4D97-AF65-F5344CB8AC3E}">
        <p14:creationId xmlns:p14="http://schemas.microsoft.com/office/powerpoint/2010/main" val="411959546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8D9DFB0-F643-6146-AEBC-7893DF38D478}"/>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de-DE" altLang="hu-HU" sz="2844">
              <a:solidFill>
                <a:srgbClr val="000000"/>
              </a:solidFill>
            </a:endParaRPr>
          </a:p>
        </p:txBody>
      </p:sp>
      <p:sp>
        <p:nvSpPr>
          <p:cNvPr id="40" name="Rectangle 9" descr="Vastag átlós felfelé">
            <a:extLst>
              <a:ext uri="{FF2B5EF4-FFF2-40B4-BE49-F238E27FC236}">
                <a16:creationId xmlns:a16="http://schemas.microsoft.com/office/drawing/2014/main" id="{C6D2B10B-11F0-D849-8EEE-E9F775A152B6}"/>
              </a:ext>
            </a:extLst>
          </p:cNvPr>
          <p:cNvSpPr>
            <a:spLocks noChangeArrowheads="1"/>
          </p:cNvSpPr>
          <p:nvPr/>
        </p:nvSpPr>
        <p:spPr bwMode="auto">
          <a:xfrm>
            <a:off x="1618287" y="868446"/>
            <a:ext cx="9505055" cy="62517"/>
          </a:xfrm>
          <a:prstGeom prst="rect">
            <a:avLst/>
          </a:prstGeom>
          <a:gradFill rotWithShape="0">
            <a:gsLst>
              <a:gs pos="0">
                <a:srgbClr val="15AAA6"/>
              </a:gs>
              <a:gs pos="50000">
                <a:srgbClr val="73BFBF"/>
              </a:gs>
              <a:gs pos="100000">
                <a:srgbClr val="D9F3E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sp>
        <p:nvSpPr>
          <p:cNvPr id="43" name="Rectangle 9" descr="Vastag átlós felfelé">
            <a:extLst>
              <a:ext uri="{FF2B5EF4-FFF2-40B4-BE49-F238E27FC236}">
                <a16:creationId xmlns:a16="http://schemas.microsoft.com/office/drawing/2014/main" id="{DC49D014-CA91-6744-8B16-DD0AFDE24CDB}"/>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pic>
        <p:nvPicPr>
          <p:cNvPr id="44" name="Kép 43">
            <a:extLst>
              <a:ext uri="{FF2B5EF4-FFF2-40B4-BE49-F238E27FC236}">
                <a16:creationId xmlns:a16="http://schemas.microsoft.com/office/drawing/2014/main" id="{16D68B96-E9EA-E944-B457-FA649DCF82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192" y="4404"/>
            <a:ext cx="1580689" cy="947283"/>
          </a:xfrm>
          <a:prstGeom prst="rect">
            <a:avLst/>
          </a:prstGeom>
        </p:spPr>
      </p:pic>
      <p:pic>
        <p:nvPicPr>
          <p:cNvPr id="45" name="Kép 44">
            <a:extLst>
              <a:ext uri="{FF2B5EF4-FFF2-40B4-BE49-F238E27FC236}">
                <a16:creationId xmlns:a16="http://schemas.microsoft.com/office/drawing/2014/main" id="{25B8F450-A741-7F46-96DE-1406641072C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46" name="Kép 45">
            <a:extLst>
              <a:ext uri="{FF2B5EF4-FFF2-40B4-BE49-F238E27FC236}">
                <a16:creationId xmlns:a16="http://schemas.microsoft.com/office/drawing/2014/main" id="{037CEAAB-69E6-5349-BBDE-4AA9E097DC7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55440" y="95964"/>
            <a:ext cx="419445" cy="405043"/>
          </a:xfrm>
          <a:prstGeom prst="rect">
            <a:avLst/>
          </a:prstGeom>
        </p:spPr>
      </p:pic>
      <p:sp>
        <p:nvSpPr>
          <p:cNvPr id="16" name="Text Box 3">
            <a:extLst>
              <a:ext uri="{FF2B5EF4-FFF2-40B4-BE49-F238E27FC236}">
                <a16:creationId xmlns:a16="http://schemas.microsoft.com/office/drawing/2014/main" id="{1A7A6F28-268D-3846-8F6C-7A19D3DBF200}"/>
              </a:ext>
            </a:extLst>
          </p:cNvPr>
          <p:cNvSpPr txBox="1">
            <a:spLocks noChangeArrowheads="1"/>
          </p:cNvSpPr>
          <p:nvPr/>
        </p:nvSpPr>
        <p:spPr bwMode="auto">
          <a:xfrm>
            <a:off x="2836429" y="116632"/>
            <a:ext cx="6776864"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4400" dirty="0">
                <a:solidFill>
                  <a:srgbClr val="294143"/>
                </a:solidFill>
              </a:rPr>
              <a:t>Észleléskor</a:t>
            </a:r>
          </a:p>
        </p:txBody>
      </p:sp>
      <p:pic>
        <p:nvPicPr>
          <p:cNvPr id="13" name="Picture 12" descr="A picture containing food&#10;&#10;Description automatically generated">
            <a:extLst>
              <a:ext uri="{FF2B5EF4-FFF2-40B4-BE49-F238E27FC236}">
                <a16:creationId xmlns:a16="http://schemas.microsoft.com/office/drawing/2014/main" id="{01305211-F37C-0F40-B215-33625F7923A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14" name="Téglalap 40">
            <a:extLst>
              <a:ext uri="{FF2B5EF4-FFF2-40B4-BE49-F238E27FC236}">
                <a16:creationId xmlns:a16="http://schemas.microsoft.com/office/drawing/2014/main" id="{8C171D1F-E5E9-E740-8C4B-417546C0C148}"/>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defTabSz="1083747">
              <a:defRPr/>
            </a:pPr>
            <a:endParaRPr lang="hu-HU" sz="2133">
              <a:solidFill>
                <a:srgbClr val="000000"/>
              </a:solidFill>
            </a:endParaRPr>
          </a:p>
        </p:txBody>
      </p:sp>
      <p:sp>
        <p:nvSpPr>
          <p:cNvPr id="11" name="Rectangle 7">
            <a:extLst>
              <a:ext uri="{FF2B5EF4-FFF2-40B4-BE49-F238E27FC236}">
                <a16:creationId xmlns:a16="http://schemas.microsoft.com/office/drawing/2014/main" id="{40745A0B-44CE-2A40-9785-9CD458D2F958}"/>
              </a:ext>
            </a:extLst>
          </p:cNvPr>
          <p:cNvSpPr txBox="1">
            <a:spLocks noChangeArrowheads="1"/>
          </p:cNvSpPr>
          <p:nvPr/>
        </p:nvSpPr>
        <p:spPr bwMode="auto">
          <a:xfrm>
            <a:off x="2112838" y="1345083"/>
            <a:ext cx="8375650" cy="247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406405" indent="-406405" algn="l" defTabSz="903122" rtl="0" eaLnBrk="0" fontAlgn="base" hangingPunct="0">
              <a:spcBef>
                <a:spcPct val="20000"/>
              </a:spcBef>
              <a:spcAft>
                <a:spcPct val="0"/>
              </a:spcAft>
              <a:buSzPct val="100000"/>
              <a:buChar char="•"/>
              <a:defRPr sz="3793">
                <a:solidFill>
                  <a:schemeClr val="tx1"/>
                </a:solidFill>
                <a:latin typeface="+mn-lt"/>
                <a:ea typeface="+mn-ea"/>
                <a:cs typeface="+mn-cs"/>
              </a:defRPr>
            </a:lvl1pPr>
            <a:lvl2pPr marL="880544" indent="-338671" algn="l" defTabSz="903122" rtl="0" eaLnBrk="0" fontAlgn="base" hangingPunct="0">
              <a:spcBef>
                <a:spcPct val="20000"/>
              </a:spcBef>
              <a:spcAft>
                <a:spcPct val="0"/>
              </a:spcAft>
              <a:buSzPct val="100000"/>
              <a:buChar char="–"/>
              <a:defRPr sz="3319">
                <a:solidFill>
                  <a:schemeClr val="tx1"/>
                </a:solidFill>
                <a:latin typeface="+mn-lt"/>
              </a:defRPr>
            </a:lvl2pPr>
            <a:lvl3pPr marL="1354684" indent="-270937" algn="l" defTabSz="903122" rtl="0" eaLnBrk="0" fontAlgn="base" hangingPunct="0">
              <a:spcBef>
                <a:spcPct val="20000"/>
              </a:spcBef>
              <a:spcAft>
                <a:spcPct val="0"/>
              </a:spcAft>
              <a:buSzPct val="100000"/>
              <a:buChar char="•"/>
              <a:defRPr sz="2844">
                <a:solidFill>
                  <a:schemeClr val="tx1"/>
                </a:solidFill>
                <a:latin typeface="+mn-lt"/>
              </a:defRPr>
            </a:lvl3pPr>
            <a:lvl4pPr marL="1896557" indent="-270937" algn="l" defTabSz="903122" rtl="0" eaLnBrk="0" fontAlgn="base" hangingPunct="0">
              <a:spcBef>
                <a:spcPct val="20000"/>
              </a:spcBef>
              <a:spcAft>
                <a:spcPct val="0"/>
              </a:spcAft>
              <a:buSzPct val="100000"/>
              <a:buChar char="–"/>
              <a:defRPr sz="2370">
                <a:solidFill>
                  <a:schemeClr val="tx1"/>
                </a:solidFill>
                <a:latin typeface="+mn-lt"/>
              </a:defRPr>
            </a:lvl4pPr>
            <a:lvl5pPr marL="2438430" indent="-270937" algn="l" defTabSz="903122" rtl="0" eaLnBrk="0" fontAlgn="base" hangingPunct="0">
              <a:spcBef>
                <a:spcPct val="20000"/>
              </a:spcBef>
              <a:spcAft>
                <a:spcPct val="0"/>
              </a:spcAft>
              <a:buSzPct val="100000"/>
              <a:buChar char="•"/>
              <a:defRPr sz="2370">
                <a:solidFill>
                  <a:schemeClr val="tx1"/>
                </a:solidFill>
                <a:latin typeface="+mn-lt"/>
              </a:defRPr>
            </a:lvl5pPr>
            <a:lvl6pPr marL="2980304" indent="-270937" algn="l" defTabSz="903122" rtl="0" eaLnBrk="0" fontAlgn="base" hangingPunct="0">
              <a:spcBef>
                <a:spcPct val="20000"/>
              </a:spcBef>
              <a:spcAft>
                <a:spcPct val="0"/>
              </a:spcAft>
              <a:buSzPct val="100000"/>
              <a:buChar char="•"/>
              <a:defRPr sz="2370">
                <a:solidFill>
                  <a:schemeClr val="tx1"/>
                </a:solidFill>
                <a:latin typeface="+mn-lt"/>
              </a:defRPr>
            </a:lvl6pPr>
            <a:lvl7pPr marL="3522177" indent="-270937" algn="l" defTabSz="903122" rtl="0" eaLnBrk="0" fontAlgn="base" hangingPunct="0">
              <a:spcBef>
                <a:spcPct val="20000"/>
              </a:spcBef>
              <a:spcAft>
                <a:spcPct val="0"/>
              </a:spcAft>
              <a:buSzPct val="100000"/>
              <a:buChar char="•"/>
              <a:defRPr sz="2370">
                <a:solidFill>
                  <a:schemeClr val="tx1"/>
                </a:solidFill>
                <a:latin typeface="+mn-lt"/>
              </a:defRPr>
            </a:lvl7pPr>
            <a:lvl8pPr marL="4064051" indent="-270937" algn="l" defTabSz="903122" rtl="0" eaLnBrk="0" fontAlgn="base" hangingPunct="0">
              <a:spcBef>
                <a:spcPct val="20000"/>
              </a:spcBef>
              <a:spcAft>
                <a:spcPct val="0"/>
              </a:spcAft>
              <a:buSzPct val="100000"/>
              <a:buChar char="•"/>
              <a:defRPr sz="2370">
                <a:solidFill>
                  <a:schemeClr val="tx1"/>
                </a:solidFill>
                <a:latin typeface="+mn-lt"/>
              </a:defRPr>
            </a:lvl8pPr>
            <a:lvl9pPr marL="4605924" indent="-270937" algn="l" defTabSz="903122" rtl="0" eaLnBrk="0" fontAlgn="base" hangingPunct="0">
              <a:spcBef>
                <a:spcPct val="20000"/>
              </a:spcBef>
              <a:spcAft>
                <a:spcPct val="0"/>
              </a:spcAft>
              <a:buSzPct val="100000"/>
              <a:buChar char="•"/>
              <a:defRPr sz="2370">
                <a:solidFill>
                  <a:schemeClr val="tx1"/>
                </a:solidFill>
                <a:latin typeface="+mn-lt"/>
              </a:defRPr>
            </a:lvl9pPr>
          </a:lstStyle>
          <a:p>
            <a:pPr eaLnBrk="1" hangingPunct="1">
              <a:lnSpc>
                <a:spcPct val="90000"/>
              </a:lnSpc>
            </a:pPr>
            <a:r>
              <a:rPr lang="hu-HU" altLang="en-US" kern="0" dirty="0">
                <a:solidFill>
                  <a:srgbClr val="294143"/>
                </a:solidFill>
              </a:rPr>
              <a:t>Aluszékony, elesett állapotú beteg</a:t>
            </a:r>
          </a:p>
          <a:p>
            <a:pPr eaLnBrk="1" hangingPunct="1">
              <a:lnSpc>
                <a:spcPct val="90000"/>
              </a:lnSpc>
            </a:pPr>
            <a:r>
              <a:rPr lang="hu-HU" altLang="en-US" kern="0" dirty="0">
                <a:solidFill>
                  <a:srgbClr val="294143"/>
                </a:solidFill>
              </a:rPr>
              <a:t>Verítékes bőr</a:t>
            </a:r>
          </a:p>
          <a:p>
            <a:pPr eaLnBrk="1" hangingPunct="1">
              <a:lnSpc>
                <a:spcPct val="90000"/>
              </a:lnSpc>
            </a:pPr>
            <a:r>
              <a:rPr lang="hu-HU" altLang="en-US" kern="0" dirty="0" err="1">
                <a:solidFill>
                  <a:srgbClr val="294143"/>
                </a:solidFill>
              </a:rPr>
              <a:t>Tachypnoe</a:t>
            </a:r>
            <a:endParaRPr lang="hu-HU" altLang="en-US" kern="0" dirty="0">
              <a:solidFill>
                <a:srgbClr val="294143"/>
              </a:solidFill>
            </a:endParaRPr>
          </a:p>
          <a:p>
            <a:pPr eaLnBrk="1" hangingPunct="1">
              <a:lnSpc>
                <a:spcPct val="90000"/>
              </a:lnSpc>
            </a:pPr>
            <a:r>
              <a:rPr lang="hu-HU" altLang="en-US" kern="0" dirty="0">
                <a:solidFill>
                  <a:srgbClr val="294143"/>
                </a:solidFill>
              </a:rPr>
              <a:t>Perifériás cianózis</a:t>
            </a:r>
          </a:p>
        </p:txBody>
      </p:sp>
      <p:sp>
        <p:nvSpPr>
          <p:cNvPr id="12" name="Lekerekített téglalap 2">
            <a:extLst>
              <a:ext uri="{FF2B5EF4-FFF2-40B4-BE49-F238E27FC236}">
                <a16:creationId xmlns:a16="http://schemas.microsoft.com/office/drawing/2014/main" id="{542DC6D1-E82B-F148-A38A-2F53B1CAAE0E}"/>
              </a:ext>
            </a:extLst>
          </p:cNvPr>
          <p:cNvSpPr>
            <a:spLocks noChangeArrowheads="1"/>
          </p:cNvSpPr>
          <p:nvPr/>
        </p:nvSpPr>
        <p:spPr bwMode="auto">
          <a:xfrm>
            <a:off x="2243947" y="4005064"/>
            <a:ext cx="7740485" cy="2375912"/>
          </a:xfrm>
          <a:prstGeom prst="roundRect">
            <a:avLst>
              <a:gd name="adj" fmla="val 16667"/>
            </a:avLst>
          </a:prstGeom>
          <a:solidFill>
            <a:srgbClr val="FFC000"/>
          </a:solidFill>
          <a:ln w="28575">
            <a:solidFill>
              <a:srgbClr val="FF0000"/>
            </a:solidFill>
            <a:round/>
            <a:headEnd type="none" w="sm" len="sm"/>
            <a:tailEnd type="none" w="sm" len="sm"/>
          </a:ln>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None/>
            </a:pPr>
            <a:r>
              <a:rPr lang="hu-HU" altLang="hu-HU" sz="2800" dirty="0">
                <a:solidFill>
                  <a:srgbClr val="294143"/>
                </a:solidFill>
              </a:rPr>
              <a:t>Mit tennél először?</a:t>
            </a:r>
          </a:p>
          <a:p>
            <a:pPr>
              <a:spcBef>
                <a:spcPct val="0"/>
              </a:spcBef>
              <a:buSzTx/>
              <a:buNone/>
            </a:pPr>
            <a:r>
              <a:rPr lang="hu-HU" altLang="hu-HU" sz="2800" dirty="0">
                <a:solidFill>
                  <a:srgbClr val="294143"/>
                </a:solidFill>
              </a:rPr>
              <a:t>1 – Alapos fizikális vizsgálat</a:t>
            </a:r>
          </a:p>
          <a:p>
            <a:pPr>
              <a:spcBef>
                <a:spcPct val="0"/>
              </a:spcBef>
              <a:buSzTx/>
              <a:buNone/>
            </a:pPr>
            <a:r>
              <a:rPr lang="hu-HU" altLang="hu-HU" sz="2800" dirty="0">
                <a:solidFill>
                  <a:srgbClr val="294143"/>
                </a:solidFill>
              </a:rPr>
              <a:t>2 – Oxigén + vénabiztosítás + folyadék</a:t>
            </a:r>
          </a:p>
          <a:p>
            <a:pPr>
              <a:spcBef>
                <a:spcPct val="0"/>
              </a:spcBef>
              <a:buSzTx/>
              <a:buNone/>
            </a:pPr>
            <a:r>
              <a:rPr lang="hu-HU" altLang="hu-HU" sz="2800" dirty="0">
                <a:solidFill>
                  <a:srgbClr val="294143"/>
                </a:solidFill>
              </a:rPr>
              <a:t>3 – Azonnali natív hasi </a:t>
            </a:r>
            <a:r>
              <a:rPr lang="hu-HU" altLang="hu-HU" sz="2800" dirty="0" err="1">
                <a:solidFill>
                  <a:srgbClr val="294143"/>
                </a:solidFill>
              </a:rPr>
              <a:t>rtg</a:t>
            </a:r>
            <a:r>
              <a:rPr lang="hu-HU" altLang="hu-HU" sz="2800" dirty="0">
                <a:solidFill>
                  <a:srgbClr val="294143"/>
                </a:solidFill>
              </a:rPr>
              <a:t>/hasi CT</a:t>
            </a:r>
          </a:p>
          <a:p>
            <a:pPr>
              <a:spcBef>
                <a:spcPct val="0"/>
              </a:spcBef>
              <a:buSzTx/>
              <a:buNone/>
            </a:pPr>
            <a:r>
              <a:rPr lang="hu-HU" altLang="hu-HU" sz="2800" dirty="0">
                <a:solidFill>
                  <a:srgbClr val="294143"/>
                </a:solidFill>
              </a:rPr>
              <a:t>4 – Azonnali műtét </a:t>
            </a:r>
          </a:p>
        </p:txBody>
      </p:sp>
    </p:spTree>
    <p:custDataLst>
      <p:tags r:id="rId1"/>
    </p:custDataLst>
    <p:extLst>
      <p:ext uri="{BB962C8B-B14F-4D97-AF65-F5344CB8AC3E}">
        <p14:creationId xmlns:p14="http://schemas.microsoft.com/office/powerpoint/2010/main" val="3649545724"/>
      </p:ext>
    </p:extLst>
  </p:cSld>
  <p:clrMapOvr>
    <a:masterClrMapping/>
  </p:clrMapOvr>
  <p:transition advTm="107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strVal val="#ppt_w*0.70"/>
                                          </p:val>
                                        </p:tav>
                                        <p:tav tm="100000">
                                          <p:val>
                                            <p:strVal val="#ppt_w"/>
                                          </p:val>
                                        </p:tav>
                                      </p:tavLst>
                                    </p:anim>
                                    <p:anim calcmode="lin" valueType="num">
                                      <p:cBhvr>
                                        <p:cTn id="36" dur="1000" fill="hold"/>
                                        <p:tgtEl>
                                          <p:spTgt spid="12"/>
                                        </p:tgtEl>
                                        <p:attrNameLst>
                                          <p:attrName>ppt_h</p:attrName>
                                        </p:attrNameLst>
                                      </p:cBhvr>
                                      <p:tavLst>
                                        <p:tav tm="0">
                                          <p:val>
                                            <p:strVal val="#ppt_h"/>
                                          </p:val>
                                        </p:tav>
                                        <p:tav tm="100000">
                                          <p:val>
                                            <p:strVal val="#ppt_h"/>
                                          </p:val>
                                        </p:tav>
                                      </p:tavLst>
                                    </p:anim>
                                    <p:animEffect transition="in" filter="fade">
                                      <p:cBhvr>
                                        <p:cTn id="3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060">
            <a:extLst>
              <a:ext uri="{FF2B5EF4-FFF2-40B4-BE49-F238E27FC236}">
                <a16:creationId xmlns:a16="http://schemas.microsoft.com/office/drawing/2014/main" id="{1D3F96C7-2BE1-D64E-8287-C72A9D5CDE0D}"/>
              </a:ext>
            </a:extLst>
          </p:cNvPr>
          <p:cNvSpPr>
            <a:spLocks noGrp="1" noChangeArrowheads="1"/>
          </p:cNvSpPr>
          <p:nvPr>
            <p:ph type="title"/>
          </p:nvPr>
        </p:nvSpPr>
        <p:spPr>
          <a:xfrm>
            <a:off x="2077155" y="-273755"/>
            <a:ext cx="8579556" cy="993422"/>
          </a:xfrm>
        </p:spPr>
        <p:txBody>
          <a:bodyPr vert="horz" wrap="square" lIns="107245" tIns="52681" rIns="107245" bIns="52681" numCol="1" anchor="ctr" anchorCtr="0" compatLnSpc="1">
            <a:prstTxWarp prst="textNoShape">
              <a:avLst/>
            </a:prstTxWarp>
          </a:bodyPr>
          <a:lstStyle/>
          <a:p>
            <a:pPr algn="l"/>
            <a:r>
              <a:rPr lang="hu-HU" altLang="hu-HU">
                <a:solidFill>
                  <a:schemeClr val="tx1"/>
                </a:solidFill>
              </a:rPr>
              <a:t> </a:t>
            </a:r>
            <a:endParaRPr lang="en-GB" altLang="hu-HU" b="1">
              <a:solidFill>
                <a:srgbClr val="FFFFFF"/>
              </a:solidFill>
            </a:endParaRPr>
          </a:p>
        </p:txBody>
      </p:sp>
      <p:sp>
        <p:nvSpPr>
          <p:cNvPr id="8" name="Rectangle 9" descr="Vastag átlós felfelé">
            <a:extLst>
              <a:ext uri="{FF2B5EF4-FFF2-40B4-BE49-F238E27FC236}">
                <a16:creationId xmlns:a16="http://schemas.microsoft.com/office/drawing/2014/main" id="{E9374596-2F4B-924E-B50E-EB6F45A059F6}"/>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pic>
        <p:nvPicPr>
          <p:cNvPr id="9" name="Kép 8">
            <a:extLst>
              <a:ext uri="{FF2B5EF4-FFF2-40B4-BE49-F238E27FC236}">
                <a16:creationId xmlns:a16="http://schemas.microsoft.com/office/drawing/2014/main" id="{C73F8BE7-E441-2741-A66A-A2FD3593240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8192" y="4404"/>
            <a:ext cx="2109774" cy="1264356"/>
          </a:xfrm>
          <a:prstGeom prst="rect">
            <a:avLst/>
          </a:prstGeom>
        </p:spPr>
      </p:pic>
      <p:pic>
        <p:nvPicPr>
          <p:cNvPr id="12" name="Kép 11">
            <a:extLst>
              <a:ext uri="{FF2B5EF4-FFF2-40B4-BE49-F238E27FC236}">
                <a16:creationId xmlns:a16="http://schemas.microsoft.com/office/drawing/2014/main" id="{A9EF820E-EB46-2C46-BF0B-B035E81DEB2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415300" y="95964"/>
            <a:ext cx="559841" cy="540619"/>
          </a:xfrm>
          <a:prstGeom prst="rect">
            <a:avLst/>
          </a:prstGeom>
        </p:spPr>
      </p:pic>
      <p:pic>
        <p:nvPicPr>
          <p:cNvPr id="13" name="Kép 44">
            <a:extLst>
              <a:ext uri="{FF2B5EF4-FFF2-40B4-BE49-F238E27FC236}">
                <a16:creationId xmlns:a16="http://schemas.microsoft.com/office/drawing/2014/main" id="{61B1D45C-EBC5-0144-8212-B6776A7056A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14" name="Picture 13" descr="A picture containing food&#10;&#10;Description automatically generated">
            <a:extLst>
              <a:ext uri="{FF2B5EF4-FFF2-40B4-BE49-F238E27FC236}">
                <a16:creationId xmlns:a16="http://schemas.microsoft.com/office/drawing/2014/main" id="{CBC18AD6-29BC-1D4D-B155-5C08CB848AD2}"/>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15" name="Téglalap 40">
            <a:extLst>
              <a:ext uri="{FF2B5EF4-FFF2-40B4-BE49-F238E27FC236}">
                <a16:creationId xmlns:a16="http://schemas.microsoft.com/office/drawing/2014/main" id="{1C536F62-E0FF-6447-A34E-1C9A4ADD2C9E}"/>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defTabSz="1083747">
              <a:defRPr/>
            </a:pPr>
            <a:endParaRPr lang="hu-HU" sz="2133">
              <a:solidFill>
                <a:srgbClr val="000000"/>
              </a:solidFill>
            </a:endParaRPr>
          </a:p>
        </p:txBody>
      </p:sp>
      <p:sp>
        <p:nvSpPr>
          <p:cNvPr id="11" name="Lekerekített téglalap 2">
            <a:extLst>
              <a:ext uri="{FF2B5EF4-FFF2-40B4-BE49-F238E27FC236}">
                <a16:creationId xmlns:a16="http://schemas.microsoft.com/office/drawing/2014/main" id="{48840CEF-7C08-0F40-873E-23FF6F72D199}"/>
              </a:ext>
            </a:extLst>
          </p:cNvPr>
          <p:cNvSpPr>
            <a:spLocks noChangeArrowheads="1"/>
          </p:cNvSpPr>
          <p:nvPr/>
        </p:nvSpPr>
        <p:spPr bwMode="auto">
          <a:xfrm>
            <a:off x="1631504" y="3063019"/>
            <a:ext cx="9577064" cy="993422"/>
          </a:xfrm>
          <a:prstGeom prst="roundRect">
            <a:avLst>
              <a:gd name="adj" fmla="val 16667"/>
            </a:avLst>
          </a:prstGeom>
          <a:solidFill>
            <a:schemeClr val="bg1"/>
          </a:solidFill>
          <a:ln w="28575">
            <a:solidFill>
              <a:srgbClr val="FF0000"/>
            </a:solidFill>
            <a:round/>
            <a:headEnd type="none" w="sm" len="sm"/>
            <a:tailEnd type="none" w="sm" len="sm"/>
          </a:ln>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None/>
            </a:pPr>
            <a:r>
              <a:rPr lang="hu-HU" altLang="hu-HU" sz="4400" dirty="0">
                <a:solidFill>
                  <a:srgbClr val="294143"/>
                </a:solidFill>
              </a:rPr>
              <a:t>Példák</a:t>
            </a:r>
          </a:p>
        </p:txBody>
      </p:sp>
    </p:spTree>
    <p:extLst>
      <p:ext uri="{BB962C8B-B14F-4D97-AF65-F5344CB8AC3E}">
        <p14:creationId xmlns:p14="http://schemas.microsoft.com/office/powerpoint/2010/main" val="3172015932"/>
      </p:ext>
    </p:extLst>
  </p:cSld>
  <p:clrMapOvr>
    <a:masterClrMapping/>
  </p:clrMapOvr>
  <mc:AlternateContent xmlns:mc="http://schemas.openxmlformats.org/markup-compatibility/2006" xmlns:p14="http://schemas.microsoft.com/office/powerpoint/2010/main">
    <mc:Choice Requires="p14">
      <p:transition spd="slow" p14:dur="2000" advTm="1008"/>
    </mc:Choice>
    <mc:Fallback xmlns="">
      <p:transition spd="slow" advTm="1008"/>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8D9DFB0-F643-6146-AEBC-7893DF38D478}"/>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de-DE" altLang="hu-HU" sz="2844"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40" name="Rectangle 9" descr="Vastag átlós felfelé">
            <a:extLst>
              <a:ext uri="{FF2B5EF4-FFF2-40B4-BE49-F238E27FC236}">
                <a16:creationId xmlns:a16="http://schemas.microsoft.com/office/drawing/2014/main" id="{C6D2B10B-11F0-D849-8EEE-E9F775A152B6}"/>
              </a:ext>
            </a:extLst>
          </p:cNvPr>
          <p:cNvSpPr>
            <a:spLocks noChangeArrowheads="1"/>
          </p:cNvSpPr>
          <p:nvPr/>
        </p:nvSpPr>
        <p:spPr bwMode="auto">
          <a:xfrm>
            <a:off x="1618287" y="868446"/>
            <a:ext cx="9505055" cy="62517"/>
          </a:xfrm>
          <a:prstGeom prst="rect">
            <a:avLst/>
          </a:prstGeom>
          <a:gradFill rotWithShape="0">
            <a:gsLst>
              <a:gs pos="0">
                <a:srgbClr val="15AAA6"/>
              </a:gs>
              <a:gs pos="50000">
                <a:srgbClr val="73BFBF"/>
              </a:gs>
              <a:gs pos="100000">
                <a:srgbClr val="D9F3E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en-US" altLang="hu-HU" sz="2133"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43" name="Rectangle 9" descr="Vastag átlós felfelé">
            <a:extLst>
              <a:ext uri="{FF2B5EF4-FFF2-40B4-BE49-F238E27FC236}">
                <a16:creationId xmlns:a16="http://schemas.microsoft.com/office/drawing/2014/main" id="{DC49D014-CA91-6744-8B16-DD0AFDE24CDB}"/>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en-US" altLang="hu-HU" sz="2133"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pic>
        <p:nvPicPr>
          <p:cNvPr id="44" name="Kép 43">
            <a:extLst>
              <a:ext uri="{FF2B5EF4-FFF2-40B4-BE49-F238E27FC236}">
                <a16:creationId xmlns:a16="http://schemas.microsoft.com/office/drawing/2014/main" id="{16D68B96-E9EA-E944-B457-FA649DCF82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192" y="4404"/>
            <a:ext cx="1580689" cy="947283"/>
          </a:xfrm>
          <a:prstGeom prst="rect">
            <a:avLst/>
          </a:prstGeom>
        </p:spPr>
      </p:pic>
      <p:pic>
        <p:nvPicPr>
          <p:cNvPr id="45" name="Kép 44">
            <a:extLst>
              <a:ext uri="{FF2B5EF4-FFF2-40B4-BE49-F238E27FC236}">
                <a16:creationId xmlns:a16="http://schemas.microsoft.com/office/drawing/2014/main" id="{25B8F450-A741-7F46-96DE-1406641072C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46" name="Kép 45">
            <a:extLst>
              <a:ext uri="{FF2B5EF4-FFF2-40B4-BE49-F238E27FC236}">
                <a16:creationId xmlns:a16="http://schemas.microsoft.com/office/drawing/2014/main" id="{037CEAAB-69E6-5349-BBDE-4AA9E097DC7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55440" y="95964"/>
            <a:ext cx="419445" cy="405043"/>
          </a:xfrm>
          <a:prstGeom prst="rect">
            <a:avLst/>
          </a:prstGeom>
        </p:spPr>
      </p:pic>
      <p:sp>
        <p:nvSpPr>
          <p:cNvPr id="16" name="Text Box 3">
            <a:extLst>
              <a:ext uri="{FF2B5EF4-FFF2-40B4-BE49-F238E27FC236}">
                <a16:creationId xmlns:a16="http://schemas.microsoft.com/office/drawing/2014/main" id="{1A7A6F28-268D-3846-8F6C-7A19D3DBF200}"/>
              </a:ext>
            </a:extLst>
          </p:cNvPr>
          <p:cNvSpPr txBox="1">
            <a:spLocks noChangeArrowheads="1"/>
          </p:cNvSpPr>
          <p:nvPr/>
        </p:nvSpPr>
        <p:spPr bwMode="auto">
          <a:xfrm>
            <a:off x="2836429" y="116632"/>
            <a:ext cx="6776864"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hu-HU" altLang="hu-HU" sz="44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2. eset</a:t>
            </a:r>
          </a:p>
        </p:txBody>
      </p:sp>
      <p:pic>
        <p:nvPicPr>
          <p:cNvPr id="13" name="Picture 12" descr="A picture containing food&#10;&#10;Description automatically generated">
            <a:extLst>
              <a:ext uri="{FF2B5EF4-FFF2-40B4-BE49-F238E27FC236}">
                <a16:creationId xmlns:a16="http://schemas.microsoft.com/office/drawing/2014/main" id="{01305211-F37C-0F40-B215-33625F7923A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14" name="Téglalap 40">
            <a:extLst>
              <a:ext uri="{FF2B5EF4-FFF2-40B4-BE49-F238E27FC236}">
                <a16:creationId xmlns:a16="http://schemas.microsoft.com/office/drawing/2014/main" id="{8C171D1F-E5E9-E740-8C4B-417546C0C148}"/>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hu-HU" sz="2133"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5" name="Rectangle 7">
            <a:extLst>
              <a:ext uri="{FF2B5EF4-FFF2-40B4-BE49-F238E27FC236}">
                <a16:creationId xmlns:a16="http://schemas.microsoft.com/office/drawing/2014/main" id="{A44ABC46-46BC-164B-8842-BE42803D3542}"/>
              </a:ext>
            </a:extLst>
          </p:cNvPr>
          <p:cNvSpPr txBox="1">
            <a:spLocks noChangeArrowheads="1"/>
          </p:cNvSpPr>
          <p:nvPr/>
        </p:nvSpPr>
        <p:spPr bwMode="auto">
          <a:xfrm>
            <a:off x="2472878" y="985043"/>
            <a:ext cx="8375650" cy="474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406405" indent="-406405" algn="l" defTabSz="903122" rtl="0" eaLnBrk="0" fontAlgn="base" hangingPunct="0">
              <a:spcBef>
                <a:spcPct val="20000"/>
              </a:spcBef>
              <a:spcAft>
                <a:spcPct val="0"/>
              </a:spcAft>
              <a:buSzPct val="100000"/>
              <a:buChar char="•"/>
              <a:defRPr sz="3793">
                <a:solidFill>
                  <a:schemeClr val="tx1"/>
                </a:solidFill>
                <a:latin typeface="+mn-lt"/>
                <a:ea typeface="+mn-ea"/>
                <a:cs typeface="+mn-cs"/>
              </a:defRPr>
            </a:lvl1pPr>
            <a:lvl2pPr marL="880544" indent="-338671" algn="l" defTabSz="903122" rtl="0" eaLnBrk="0" fontAlgn="base" hangingPunct="0">
              <a:spcBef>
                <a:spcPct val="20000"/>
              </a:spcBef>
              <a:spcAft>
                <a:spcPct val="0"/>
              </a:spcAft>
              <a:buSzPct val="100000"/>
              <a:buChar char="–"/>
              <a:defRPr sz="3319">
                <a:solidFill>
                  <a:schemeClr val="tx1"/>
                </a:solidFill>
                <a:latin typeface="+mn-lt"/>
              </a:defRPr>
            </a:lvl2pPr>
            <a:lvl3pPr marL="1354684" indent="-270937" algn="l" defTabSz="903122" rtl="0" eaLnBrk="0" fontAlgn="base" hangingPunct="0">
              <a:spcBef>
                <a:spcPct val="20000"/>
              </a:spcBef>
              <a:spcAft>
                <a:spcPct val="0"/>
              </a:spcAft>
              <a:buSzPct val="100000"/>
              <a:buChar char="•"/>
              <a:defRPr sz="2844">
                <a:solidFill>
                  <a:schemeClr val="tx1"/>
                </a:solidFill>
                <a:latin typeface="+mn-lt"/>
              </a:defRPr>
            </a:lvl3pPr>
            <a:lvl4pPr marL="1896557" indent="-270937" algn="l" defTabSz="903122" rtl="0" eaLnBrk="0" fontAlgn="base" hangingPunct="0">
              <a:spcBef>
                <a:spcPct val="20000"/>
              </a:spcBef>
              <a:spcAft>
                <a:spcPct val="0"/>
              </a:spcAft>
              <a:buSzPct val="100000"/>
              <a:buChar char="–"/>
              <a:defRPr sz="2370">
                <a:solidFill>
                  <a:schemeClr val="tx1"/>
                </a:solidFill>
                <a:latin typeface="+mn-lt"/>
              </a:defRPr>
            </a:lvl4pPr>
            <a:lvl5pPr marL="2438430" indent="-270937" algn="l" defTabSz="903122" rtl="0" eaLnBrk="0" fontAlgn="base" hangingPunct="0">
              <a:spcBef>
                <a:spcPct val="20000"/>
              </a:spcBef>
              <a:spcAft>
                <a:spcPct val="0"/>
              </a:spcAft>
              <a:buSzPct val="100000"/>
              <a:buChar char="•"/>
              <a:defRPr sz="2370">
                <a:solidFill>
                  <a:schemeClr val="tx1"/>
                </a:solidFill>
                <a:latin typeface="+mn-lt"/>
              </a:defRPr>
            </a:lvl5pPr>
            <a:lvl6pPr marL="2980304" indent="-270937" algn="l" defTabSz="903122" rtl="0" eaLnBrk="0" fontAlgn="base" hangingPunct="0">
              <a:spcBef>
                <a:spcPct val="20000"/>
              </a:spcBef>
              <a:spcAft>
                <a:spcPct val="0"/>
              </a:spcAft>
              <a:buSzPct val="100000"/>
              <a:buChar char="•"/>
              <a:defRPr sz="2370">
                <a:solidFill>
                  <a:schemeClr val="tx1"/>
                </a:solidFill>
                <a:latin typeface="+mn-lt"/>
              </a:defRPr>
            </a:lvl6pPr>
            <a:lvl7pPr marL="3522177" indent="-270937" algn="l" defTabSz="903122" rtl="0" eaLnBrk="0" fontAlgn="base" hangingPunct="0">
              <a:spcBef>
                <a:spcPct val="20000"/>
              </a:spcBef>
              <a:spcAft>
                <a:spcPct val="0"/>
              </a:spcAft>
              <a:buSzPct val="100000"/>
              <a:buChar char="•"/>
              <a:defRPr sz="2370">
                <a:solidFill>
                  <a:schemeClr val="tx1"/>
                </a:solidFill>
                <a:latin typeface="+mn-lt"/>
              </a:defRPr>
            </a:lvl7pPr>
            <a:lvl8pPr marL="4064051" indent="-270937" algn="l" defTabSz="903122" rtl="0" eaLnBrk="0" fontAlgn="base" hangingPunct="0">
              <a:spcBef>
                <a:spcPct val="20000"/>
              </a:spcBef>
              <a:spcAft>
                <a:spcPct val="0"/>
              </a:spcAft>
              <a:buSzPct val="100000"/>
              <a:buChar char="•"/>
              <a:defRPr sz="2370">
                <a:solidFill>
                  <a:schemeClr val="tx1"/>
                </a:solidFill>
                <a:latin typeface="+mn-lt"/>
              </a:defRPr>
            </a:lvl8pPr>
            <a:lvl9pPr marL="4605924" indent="-270937" algn="l" defTabSz="903122" rtl="0" eaLnBrk="0" fontAlgn="base" hangingPunct="0">
              <a:spcBef>
                <a:spcPct val="20000"/>
              </a:spcBef>
              <a:spcAft>
                <a:spcPct val="0"/>
              </a:spcAft>
              <a:buSzPct val="100000"/>
              <a:buChar char="•"/>
              <a:defRPr sz="2370">
                <a:solidFill>
                  <a:schemeClr val="tx1"/>
                </a:solidFill>
                <a:latin typeface="+mn-lt"/>
              </a:defRPr>
            </a:lvl9pPr>
          </a:lstStyle>
          <a:p>
            <a:pPr lvl="0" eaLnBrk="1" hangingPunct="1">
              <a:lnSpc>
                <a:spcPct val="90000"/>
              </a:lnSpc>
            </a:pPr>
            <a:r>
              <a:rPr lang="hu-HU" altLang="en-US" kern="0" dirty="0">
                <a:solidFill>
                  <a:srgbClr val="294143"/>
                </a:solidFill>
              </a:rPr>
              <a:t>Reanimáció a mellkas sebészeten</a:t>
            </a:r>
          </a:p>
          <a:p>
            <a:pPr lvl="3" eaLnBrk="1" hangingPunct="1">
              <a:lnSpc>
                <a:spcPct val="90000"/>
              </a:lnSpc>
            </a:pPr>
            <a:r>
              <a:rPr lang="hu-HU" altLang="en-US" kern="0" dirty="0">
                <a:solidFill>
                  <a:srgbClr val="294143"/>
                </a:solidFill>
              </a:rPr>
              <a:t>Középkorú férfi</a:t>
            </a:r>
          </a:p>
          <a:p>
            <a:pPr lvl="3" eaLnBrk="1" hangingPunct="1">
              <a:lnSpc>
                <a:spcPct val="90000"/>
              </a:lnSpc>
            </a:pPr>
            <a:r>
              <a:rPr lang="hu-HU" altLang="en-US" kern="0" dirty="0" err="1">
                <a:solidFill>
                  <a:srgbClr val="294143"/>
                </a:solidFill>
              </a:rPr>
              <a:t>Bronchoscopia</a:t>
            </a:r>
            <a:r>
              <a:rPr lang="hu-HU" altLang="en-US" kern="0" dirty="0">
                <a:solidFill>
                  <a:srgbClr val="294143"/>
                </a:solidFill>
              </a:rPr>
              <a:t> közben – keringés, légzésleállás</a:t>
            </a:r>
          </a:p>
          <a:p>
            <a:pPr lvl="3" eaLnBrk="1" hangingPunct="1">
              <a:lnSpc>
                <a:spcPct val="90000"/>
              </a:lnSpc>
            </a:pPr>
            <a:r>
              <a:rPr lang="hu-HU" altLang="en-US" kern="0" dirty="0">
                <a:solidFill>
                  <a:srgbClr val="294143"/>
                </a:solidFill>
              </a:rPr>
              <a:t>Pár perc </a:t>
            </a:r>
            <a:r>
              <a:rPr lang="hu-HU" altLang="en-US" i="1" kern="0" dirty="0">
                <a:solidFill>
                  <a:srgbClr val="294143"/>
                </a:solidFill>
              </a:rPr>
              <a:t>lege </a:t>
            </a:r>
            <a:r>
              <a:rPr lang="hu-HU" altLang="en-US" i="1" kern="0" dirty="0" err="1">
                <a:solidFill>
                  <a:srgbClr val="294143"/>
                </a:solidFill>
              </a:rPr>
              <a:t>artis</a:t>
            </a:r>
            <a:r>
              <a:rPr lang="hu-HU" altLang="en-US" kern="0" dirty="0">
                <a:solidFill>
                  <a:srgbClr val="294143"/>
                </a:solidFill>
              </a:rPr>
              <a:t> reanimáció </a:t>
            </a:r>
          </a:p>
          <a:p>
            <a:pPr lvl="3" eaLnBrk="1" hangingPunct="1">
              <a:lnSpc>
                <a:spcPct val="90000"/>
              </a:lnSpc>
            </a:pPr>
            <a:r>
              <a:rPr lang="hu-HU" altLang="en-US" kern="0" dirty="0">
                <a:solidFill>
                  <a:srgbClr val="294143"/>
                </a:solidFill>
              </a:rPr>
              <a:t>ITO</a:t>
            </a:r>
          </a:p>
          <a:p>
            <a:pPr eaLnBrk="1" hangingPunct="1">
              <a:lnSpc>
                <a:spcPct val="90000"/>
              </a:lnSpc>
            </a:pPr>
            <a:r>
              <a:rPr lang="hu-HU" altLang="en-US" kern="0" dirty="0">
                <a:solidFill>
                  <a:srgbClr val="294143"/>
                </a:solidFill>
              </a:rPr>
              <a:t>Előzmények</a:t>
            </a:r>
          </a:p>
          <a:p>
            <a:pPr lvl="3" eaLnBrk="1" hangingPunct="1">
              <a:lnSpc>
                <a:spcPct val="90000"/>
              </a:lnSpc>
            </a:pPr>
            <a:r>
              <a:rPr lang="hu-HU" altLang="en-US" kern="0" dirty="0">
                <a:solidFill>
                  <a:srgbClr val="294143"/>
                </a:solidFill>
              </a:rPr>
              <a:t>Kor: 58 év</a:t>
            </a:r>
          </a:p>
          <a:p>
            <a:pPr lvl="3" eaLnBrk="1" hangingPunct="1">
              <a:lnSpc>
                <a:spcPct val="90000"/>
              </a:lnSpc>
            </a:pPr>
            <a:r>
              <a:rPr lang="hu-HU" altLang="en-US" kern="0" dirty="0">
                <a:solidFill>
                  <a:srgbClr val="294143"/>
                </a:solidFill>
              </a:rPr>
              <a:t>Panaszok: </a:t>
            </a:r>
          </a:p>
          <a:p>
            <a:pPr lvl="4" eaLnBrk="1" hangingPunct="1">
              <a:lnSpc>
                <a:spcPct val="90000"/>
              </a:lnSpc>
            </a:pPr>
            <a:r>
              <a:rPr lang="hu-HU" altLang="en-US" kern="0" dirty="0">
                <a:solidFill>
                  <a:srgbClr val="294143"/>
                </a:solidFill>
              </a:rPr>
              <a:t>4 napja </a:t>
            </a:r>
            <a:r>
              <a:rPr lang="hu-HU" altLang="en-US" kern="0" dirty="0" err="1">
                <a:solidFill>
                  <a:srgbClr val="294143"/>
                </a:solidFill>
              </a:rPr>
              <a:t>tu</a:t>
            </a:r>
            <a:r>
              <a:rPr lang="hu-HU" altLang="en-US" kern="0" dirty="0">
                <a:solidFill>
                  <a:srgbClr val="294143"/>
                </a:solidFill>
              </a:rPr>
              <a:t>. miatt tüdő </a:t>
            </a:r>
            <a:r>
              <a:rPr lang="hu-HU" altLang="en-US" kern="0" dirty="0" err="1">
                <a:solidFill>
                  <a:srgbClr val="294143"/>
                </a:solidFill>
              </a:rPr>
              <a:t>rezekció</a:t>
            </a:r>
            <a:endParaRPr lang="hu-HU" altLang="en-US" kern="0" dirty="0">
              <a:solidFill>
                <a:srgbClr val="294143"/>
              </a:solidFill>
            </a:endParaRPr>
          </a:p>
          <a:p>
            <a:pPr lvl="4" eaLnBrk="1" hangingPunct="1">
              <a:lnSpc>
                <a:spcPct val="90000"/>
              </a:lnSpc>
            </a:pPr>
            <a:r>
              <a:rPr lang="hu-HU" altLang="en-US" kern="0" dirty="0">
                <a:solidFill>
                  <a:srgbClr val="294143"/>
                </a:solidFill>
              </a:rPr>
              <a:t>Két napja nyákretenció</a:t>
            </a:r>
          </a:p>
          <a:p>
            <a:pPr lvl="4" eaLnBrk="1" hangingPunct="1">
              <a:lnSpc>
                <a:spcPct val="90000"/>
              </a:lnSpc>
            </a:pPr>
            <a:r>
              <a:rPr lang="hu-HU" altLang="en-US" kern="0" dirty="0">
                <a:solidFill>
                  <a:srgbClr val="294143"/>
                </a:solidFill>
              </a:rPr>
              <a:t>Ma </a:t>
            </a:r>
            <a:r>
              <a:rPr lang="hu-HU" altLang="en-US" kern="0" dirty="0" err="1">
                <a:solidFill>
                  <a:srgbClr val="294143"/>
                </a:solidFill>
              </a:rPr>
              <a:t>bronchoscopia</a:t>
            </a:r>
            <a:r>
              <a:rPr lang="hu-HU" altLang="en-US" kern="0" dirty="0">
                <a:solidFill>
                  <a:srgbClr val="294143"/>
                </a:solidFill>
              </a:rPr>
              <a:t> …</a:t>
            </a:r>
          </a:p>
          <a:p>
            <a:pPr eaLnBrk="1" hangingPunct="1">
              <a:lnSpc>
                <a:spcPct val="90000"/>
              </a:lnSpc>
            </a:pPr>
            <a:r>
              <a:rPr lang="hu-HU" altLang="en-US" kern="0" dirty="0">
                <a:solidFill>
                  <a:srgbClr val="294143"/>
                </a:solidFill>
              </a:rPr>
              <a:t>Mi történt?</a:t>
            </a:r>
          </a:p>
          <a:p>
            <a:pPr marL="1896557" marR="0" lvl="3" indent="-209550" algn="l" defTabSz="903122" rtl="0" eaLnBrk="1" fontAlgn="base" latinLnBrk="0" hangingPunct="1">
              <a:lnSpc>
                <a:spcPct val="90000"/>
              </a:lnSpc>
              <a:spcBef>
                <a:spcPct val="20000"/>
              </a:spcBef>
              <a:spcAft>
                <a:spcPct val="0"/>
              </a:spcAft>
              <a:buClrTx/>
              <a:buSzPct val="100000"/>
              <a:buFontTx/>
              <a:buChar char="–"/>
              <a:tabLst/>
              <a:defRPr/>
            </a:pPr>
            <a:endParaRPr kumimoji="0" lang="hu-HU" altLang="en-US" sz="2370" b="0" i="0" u="none" strike="noStrike" kern="0" cap="none" spc="0" normalizeH="0" baseline="0" noProof="0" dirty="0">
              <a:ln>
                <a:noFill/>
              </a:ln>
              <a:solidFill>
                <a:srgbClr val="294143"/>
              </a:solidFill>
              <a:effectLst/>
              <a:uLnTx/>
              <a:uFillTx/>
              <a:latin typeface="Times New Roman"/>
              <a:ea typeface="+mn-ea"/>
              <a:cs typeface="+mn-cs"/>
            </a:endParaRPr>
          </a:p>
        </p:txBody>
      </p:sp>
      <p:sp>
        <p:nvSpPr>
          <p:cNvPr id="12" name="Lekerekített téglalap 2">
            <a:extLst>
              <a:ext uri="{FF2B5EF4-FFF2-40B4-BE49-F238E27FC236}">
                <a16:creationId xmlns:a16="http://schemas.microsoft.com/office/drawing/2014/main" id="{0D0A44C3-1276-B94C-B7E8-DCEAD4064ABA}"/>
              </a:ext>
            </a:extLst>
          </p:cNvPr>
          <p:cNvSpPr>
            <a:spLocks noChangeArrowheads="1"/>
          </p:cNvSpPr>
          <p:nvPr/>
        </p:nvSpPr>
        <p:spPr bwMode="auto">
          <a:xfrm>
            <a:off x="6023992" y="5902100"/>
            <a:ext cx="5472608" cy="868411"/>
          </a:xfrm>
          <a:prstGeom prst="roundRect">
            <a:avLst>
              <a:gd name="adj" fmla="val 16667"/>
            </a:avLst>
          </a:prstGeom>
          <a:solidFill>
            <a:srgbClr val="FFC000"/>
          </a:solidFill>
          <a:ln w="28575">
            <a:solidFill>
              <a:srgbClr val="FF0000"/>
            </a:solidFill>
            <a:round/>
            <a:headEnd type="none" w="sm" len="sm"/>
            <a:tailEnd type="none" w="sm" len="sm"/>
          </a:ln>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4400" dirty="0">
                <a:solidFill>
                  <a:srgbClr val="294143"/>
                </a:solidFill>
              </a:rPr>
              <a:t>Súlyos oxigén adósság</a:t>
            </a:r>
          </a:p>
        </p:txBody>
      </p:sp>
    </p:spTree>
    <p:custDataLst>
      <p:tags r:id="rId1"/>
    </p:custDataLst>
    <p:extLst>
      <p:ext uri="{BB962C8B-B14F-4D97-AF65-F5344CB8AC3E}">
        <p14:creationId xmlns:p14="http://schemas.microsoft.com/office/powerpoint/2010/main" val="2050266480"/>
      </p:ext>
    </p:extLst>
  </p:cSld>
  <p:clrMapOvr>
    <a:masterClrMapping/>
  </p:clrMapOvr>
  <p:transition advTm="107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5">
                                            <p:txEl>
                                              <p:pRg st="5" end="5"/>
                                            </p:txEl>
                                          </p:spTgt>
                                        </p:tgtEl>
                                        <p:attrNameLst>
                                          <p:attrName>style.visibility</p:attrName>
                                        </p:attrNameLst>
                                      </p:cBhvr>
                                      <p:to>
                                        <p:strVal val="visible"/>
                                      </p:to>
                                    </p:set>
                                    <p:animEffect transition="in" filter="fade">
                                      <p:cBhvr>
                                        <p:cTn id="7" dur="1000"/>
                                        <p:tgtEl>
                                          <p:spTgt spid="15">
                                            <p:txEl>
                                              <p:pRg st="5" end="5"/>
                                            </p:txEl>
                                          </p:spTgt>
                                        </p:tgtEl>
                                      </p:cBhvr>
                                    </p:animEffect>
                                    <p:anim calcmode="lin" valueType="num">
                                      <p:cBhvr>
                                        <p:cTn id="8" dur="10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15">
                                            <p:txEl>
                                              <p:pRg st="5" end="5"/>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5">
                                            <p:txEl>
                                              <p:pRg st="6" end="6"/>
                                            </p:txEl>
                                          </p:spTgt>
                                        </p:tgtEl>
                                        <p:attrNameLst>
                                          <p:attrName>style.visibility</p:attrName>
                                        </p:attrNameLst>
                                      </p:cBhvr>
                                      <p:to>
                                        <p:strVal val="visible"/>
                                      </p:to>
                                    </p:set>
                                    <p:animEffect transition="in" filter="fade">
                                      <p:cBhvr>
                                        <p:cTn id="12" dur="1000"/>
                                        <p:tgtEl>
                                          <p:spTgt spid="15">
                                            <p:txEl>
                                              <p:pRg st="6" end="6"/>
                                            </p:txEl>
                                          </p:spTgt>
                                        </p:tgtEl>
                                      </p:cBhvr>
                                    </p:animEffect>
                                    <p:anim calcmode="lin" valueType="num">
                                      <p:cBhvr>
                                        <p:cTn id="13" dur="100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15">
                                            <p:txEl>
                                              <p:pRg st="6" end="6"/>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5">
                                            <p:txEl>
                                              <p:pRg st="7" end="7"/>
                                            </p:txEl>
                                          </p:spTgt>
                                        </p:tgtEl>
                                        <p:attrNameLst>
                                          <p:attrName>style.visibility</p:attrName>
                                        </p:attrNameLst>
                                      </p:cBhvr>
                                      <p:to>
                                        <p:strVal val="visible"/>
                                      </p:to>
                                    </p:set>
                                    <p:animEffect transition="in" filter="fade">
                                      <p:cBhvr>
                                        <p:cTn id="17" dur="1000"/>
                                        <p:tgtEl>
                                          <p:spTgt spid="15">
                                            <p:txEl>
                                              <p:pRg st="7" end="7"/>
                                            </p:txEl>
                                          </p:spTgt>
                                        </p:tgtEl>
                                      </p:cBhvr>
                                    </p:animEffect>
                                    <p:anim calcmode="lin" valueType="num">
                                      <p:cBhvr>
                                        <p:cTn id="18" dur="1000" fill="hold"/>
                                        <p:tgtEl>
                                          <p:spTgt spid="15">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15">
                                            <p:txEl>
                                              <p:pRg st="7" end="7"/>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5">
                                            <p:txEl>
                                              <p:pRg st="8" end="8"/>
                                            </p:txEl>
                                          </p:spTgt>
                                        </p:tgtEl>
                                        <p:attrNameLst>
                                          <p:attrName>style.visibility</p:attrName>
                                        </p:attrNameLst>
                                      </p:cBhvr>
                                      <p:to>
                                        <p:strVal val="visible"/>
                                      </p:to>
                                    </p:set>
                                    <p:animEffect transition="in" filter="fade">
                                      <p:cBhvr>
                                        <p:cTn id="22" dur="1000"/>
                                        <p:tgtEl>
                                          <p:spTgt spid="15">
                                            <p:txEl>
                                              <p:pRg st="8" end="8"/>
                                            </p:txEl>
                                          </p:spTgt>
                                        </p:tgtEl>
                                      </p:cBhvr>
                                    </p:animEffect>
                                    <p:anim calcmode="lin" valueType="num">
                                      <p:cBhvr>
                                        <p:cTn id="23" dur="1000" fill="hold"/>
                                        <p:tgtEl>
                                          <p:spTgt spid="15">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15">
                                            <p:txEl>
                                              <p:pRg st="8" end="8"/>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5">
                                            <p:txEl>
                                              <p:pRg st="9" end="9"/>
                                            </p:txEl>
                                          </p:spTgt>
                                        </p:tgtEl>
                                        <p:attrNameLst>
                                          <p:attrName>style.visibility</p:attrName>
                                        </p:attrNameLst>
                                      </p:cBhvr>
                                      <p:to>
                                        <p:strVal val="visible"/>
                                      </p:to>
                                    </p:set>
                                    <p:animEffect transition="in" filter="fade">
                                      <p:cBhvr>
                                        <p:cTn id="27" dur="1000"/>
                                        <p:tgtEl>
                                          <p:spTgt spid="15">
                                            <p:txEl>
                                              <p:pRg st="9" end="9"/>
                                            </p:txEl>
                                          </p:spTgt>
                                        </p:tgtEl>
                                      </p:cBhvr>
                                    </p:animEffect>
                                    <p:anim calcmode="lin" valueType="num">
                                      <p:cBhvr>
                                        <p:cTn id="28" dur="1000" fill="hold"/>
                                        <p:tgtEl>
                                          <p:spTgt spid="15">
                                            <p:txEl>
                                              <p:pRg st="9" end="9"/>
                                            </p:txEl>
                                          </p:spTgt>
                                        </p:tgtEl>
                                        <p:attrNameLst>
                                          <p:attrName>ppt_x</p:attrName>
                                        </p:attrNameLst>
                                      </p:cBhvr>
                                      <p:tavLst>
                                        <p:tav tm="0">
                                          <p:val>
                                            <p:strVal val="#ppt_x"/>
                                          </p:val>
                                        </p:tav>
                                        <p:tav tm="100000">
                                          <p:val>
                                            <p:strVal val="#ppt_x"/>
                                          </p:val>
                                        </p:tav>
                                      </p:tavLst>
                                    </p:anim>
                                    <p:anim calcmode="lin" valueType="num">
                                      <p:cBhvr>
                                        <p:cTn id="29" dur="1000" fill="hold"/>
                                        <p:tgtEl>
                                          <p:spTgt spid="15">
                                            <p:txEl>
                                              <p:pRg st="9" end="9"/>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5">
                                            <p:txEl>
                                              <p:pRg st="10" end="10"/>
                                            </p:txEl>
                                          </p:spTgt>
                                        </p:tgtEl>
                                        <p:attrNameLst>
                                          <p:attrName>style.visibility</p:attrName>
                                        </p:attrNameLst>
                                      </p:cBhvr>
                                      <p:to>
                                        <p:strVal val="visible"/>
                                      </p:to>
                                    </p:set>
                                    <p:animEffect transition="in" filter="fade">
                                      <p:cBhvr>
                                        <p:cTn id="32" dur="1000"/>
                                        <p:tgtEl>
                                          <p:spTgt spid="15">
                                            <p:txEl>
                                              <p:pRg st="10" end="10"/>
                                            </p:txEl>
                                          </p:spTgt>
                                        </p:tgtEl>
                                      </p:cBhvr>
                                    </p:animEffect>
                                    <p:anim calcmode="lin" valueType="num">
                                      <p:cBhvr>
                                        <p:cTn id="33" dur="1000" fill="hold"/>
                                        <p:tgtEl>
                                          <p:spTgt spid="15">
                                            <p:txEl>
                                              <p:pRg st="10" end="10"/>
                                            </p:txEl>
                                          </p:spTgt>
                                        </p:tgtEl>
                                        <p:attrNameLst>
                                          <p:attrName>ppt_x</p:attrName>
                                        </p:attrNameLst>
                                      </p:cBhvr>
                                      <p:tavLst>
                                        <p:tav tm="0">
                                          <p:val>
                                            <p:strVal val="#ppt_x"/>
                                          </p:val>
                                        </p:tav>
                                        <p:tav tm="100000">
                                          <p:val>
                                            <p:strVal val="#ppt_x"/>
                                          </p:val>
                                        </p:tav>
                                      </p:tavLst>
                                    </p:anim>
                                    <p:anim calcmode="lin" valueType="num">
                                      <p:cBhvr>
                                        <p:cTn id="34" dur="1000" fill="hold"/>
                                        <p:tgtEl>
                                          <p:spTgt spid="1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15">
                                            <p:txEl>
                                              <p:pRg st="11" end="11"/>
                                            </p:txEl>
                                          </p:spTgt>
                                        </p:tgtEl>
                                        <p:attrNameLst>
                                          <p:attrName>style.visibility</p:attrName>
                                        </p:attrNameLst>
                                      </p:cBhvr>
                                      <p:to>
                                        <p:strVal val="visible"/>
                                      </p:to>
                                    </p:set>
                                    <p:animEffect transition="in" filter="fade">
                                      <p:cBhvr>
                                        <p:cTn id="39" dur="1000"/>
                                        <p:tgtEl>
                                          <p:spTgt spid="15">
                                            <p:txEl>
                                              <p:pRg st="11" end="11"/>
                                            </p:txEl>
                                          </p:spTgt>
                                        </p:tgtEl>
                                      </p:cBhvr>
                                    </p:animEffect>
                                    <p:anim calcmode="lin" valueType="num">
                                      <p:cBhvr>
                                        <p:cTn id="40" dur="1000" fill="hold"/>
                                        <p:tgtEl>
                                          <p:spTgt spid="15">
                                            <p:txEl>
                                              <p:pRg st="11" end="11"/>
                                            </p:txEl>
                                          </p:spTgt>
                                        </p:tgtEl>
                                        <p:attrNameLst>
                                          <p:attrName>ppt_x</p:attrName>
                                        </p:attrNameLst>
                                      </p:cBhvr>
                                      <p:tavLst>
                                        <p:tav tm="0">
                                          <p:val>
                                            <p:strVal val="#ppt_x"/>
                                          </p:val>
                                        </p:tav>
                                        <p:tav tm="100000">
                                          <p:val>
                                            <p:strVal val="#ppt_x"/>
                                          </p:val>
                                        </p:tav>
                                      </p:tavLst>
                                    </p:anim>
                                    <p:anim calcmode="lin" valueType="num">
                                      <p:cBhvr>
                                        <p:cTn id="41" dur="1000" fill="hold"/>
                                        <p:tgtEl>
                                          <p:spTgt spid="1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1000" fill="hold"/>
                                        <p:tgtEl>
                                          <p:spTgt spid="12"/>
                                        </p:tgtEl>
                                        <p:attrNameLst>
                                          <p:attrName>ppt_w</p:attrName>
                                        </p:attrNameLst>
                                      </p:cBhvr>
                                      <p:tavLst>
                                        <p:tav tm="0">
                                          <p:val>
                                            <p:strVal val="#ppt_w*0.70"/>
                                          </p:val>
                                        </p:tav>
                                        <p:tav tm="100000">
                                          <p:val>
                                            <p:strVal val="#ppt_w"/>
                                          </p:val>
                                        </p:tav>
                                      </p:tavLst>
                                    </p:anim>
                                    <p:anim calcmode="lin" valueType="num">
                                      <p:cBhvr>
                                        <p:cTn id="47" dur="1000" fill="hold"/>
                                        <p:tgtEl>
                                          <p:spTgt spid="12"/>
                                        </p:tgtEl>
                                        <p:attrNameLst>
                                          <p:attrName>ppt_h</p:attrName>
                                        </p:attrNameLst>
                                      </p:cBhvr>
                                      <p:tavLst>
                                        <p:tav tm="0">
                                          <p:val>
                                            <p:strVal val="#ppt_h"/>
                                          </p:val>
                                        </p:tav>
                                        <p:tav tm="100000">
                                          <p:val>
                                            <p:strVal val="#ppt_h"/>
                                          </p:val>
                                        </p:tav>
                                      </p:tavLst>
                                    </p:anim>
                                    <p:animEffect transition="in" filter="fade">
                                      <p:cBhvr>
                                        <p:cTn id="4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8D9DFB0-F643-6146-AEBC-7893DF38D478}"/>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de-DE" altLang="hu-HU" sz="2844">
              <a:solidFill>
                <a:srgbClr val="000000"/>
              </a:solidFill>
            </a:endParaRPr>
          </a:p>
        </p:txBody>
      </p:sp>
      <p:sp>
        <p:nvSpPr>
          <p:cNvPr id="40" name="Rectangle 9" descr="Vastag átlós felfelé">
            <a:extLst>
              <a:ext uri="{FF2B5EF4-FFF2-40B4-BE49-F238E27FC236}">
                <a16:creationId xmlns:a16="http://schemas.microsoft.com/office/drawing/2014/main" id="{C6D2B10B-11F0-D849-8EEE-E9F775A152B6}"/>
              </a:ext>
            </a:extLst>
          </p:cNvPr>
          <p:cNvSpPr>
            <a:spLocks noChangeArrowheads="1"/>
          </p:cNvSpPr>
          <p:nvPr/>
        </p:nvSpPr>
        <p:spPr bwMode="auto">
          <a:xfrm>
            <a:off x="1618287" y="868446"/>
            <a:ext cx="9505055" cy="62517"/>
          </a:xfrm>
          <a:prstGeom prst="rect">
            <a:avLst/>
          </a:prstGeom>
          <a:gradFill rotWithShape="0">
            <a:gsLst>
              <a:gs pos="0">
                <a:srgbClr val="15AAA6"/>
              </a:gs>
              <a:gs pos="50000">
                <a:srgbClr val="73BFBF"/>
              </a:gs>
              <a:gs pos="100000">
                <a:srgbClr val="D9F3E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sp>
        <p:nvSpPr>
          <p:cNvPr id="43" name="Rectangle 9" descr="Vastag átlós felfelé">
            <a:extLst>
              <a:ext uri="{FF2B5EF4-FFF2-40B4-BE49-F238E27FC236}">
                <a16:creationId xmlns:a16="http://schemas.microsoft.com/office/drawing/2014/main" id="{DC49D014-CA91-6744-8B16-DD0AFDE24CDB}"/>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pic>
        <p:nvPicPr>
          <p:cNvPr id="44" name="Kép 43">
            <a:extLst>
              <a:ext uri="{FF2B5EF4-FFF2-40B4-BE49-F238E27FC236}">
                <a16:creationId xmlns:a16="http://schemas.microsoft.com/office/drawing/2014/main" id="{16D68B96-E9EA-E944-B457-FA649DCF82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192" y="4404"/>
            <a:ext cx="1580689" cy="947283"/>
          </a:xfrm>
          <a:prstGeom prst="rect">
            <a:avLst/>
          </a:prstGeom>
        </p:spPr>
      </p:pic>
      <p:pic>
        <p:nvPicPr>
          <p:cNvPr id="45" name="Kép 44">
            <a:extLst>
              <a:ext uri="{FF2B5EF4-FFF2-40B4-BE49-F238E27FC236}">
                <a16:creationId xmlns:a16="http://schemas.microsoft.com/office/drawing/2014/main" id="{25B8F450-A741-7F46-96DE-1406641072C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46" name="Kép 45">
            <a:extLst>
              <a:ext uri="{FF2B5EF4-FFF2-40B4-BE49-F238E27FC236}">
                <a16:creationId xmlns:a16="http://schemas.microsoft.com/office/drawing/2014/main" id="{037CEAAB-69E6-5349-BBDE-4AA9E097DC7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55440" y="95964"/>
            <a:ext cx="419445" cy="405043"/>
          </a:xfrm>
          <a:prstGeom prst="rect">
            <a:avLst/>
          </a:prstGeom>
        </p:spPr>
      </p:pic>
      <p:sp>
        <p:nvSpPr>
          <p:cNvPr id="16" name="Text Box 3">
            <a:extLst>
              <a:ext uri="{FF2B5EF4-FFF2-40B4-BE49-F238E27FC236}">
                <a16:creationId xmlns:a16="http://schemas.microsoft.com/office/drawing/2014/main" id="{1A7A6F28-268D-3846-8F6C-7A19D3DBF200}"/>
              </a:ext>
            </a:extLst>
          </p:cNvPr>
          <p:cNvSpPr txBox="1">
            <a:spLocks noChangeArrowheads="1"/>
          </p:cNvSpPr>
          <p:nvPr/>
        </p:nvSpPr>
        <p:spPr bwMode="auto">
          <a:xfrm>
            <a:off x="2836429" y="116632"/>
            <a:ext cx="6776864"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4400" dirty="0">
                <a:solidFill>
                  <a:srgbClr val="294143"/>
                </a:solidFill>
              </a:rPr>
              <a:t>Hogyan?</a:t>
            </a:r>
          </a:p>
        </p:txBody>
      </p:sp>
      <p:pic>
        <p:nvPicPr>
          <p:cNvPr id="13" name="Picture 12" descr="A picture containing food&#10;&#10;Description automatically generated">
            <a:extLst>
              <a:ext uri="{FF2B5EF4-FFF2-40B4-BE49-F238E27FC236}">
                <a16:creationId xmlns:a16="http://schemas.microsoft.com/office/drawing/2014/main" id="{01305211-F37C-0F40-B215-33625F7923A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14" name="Téglalap 40">
            <a:extLst>
              <a:ext uri="{FF2B5EF4-FFF2-40B4-BE49-F238E27FC236}">
                <a16:creationId xmlns:a16="http://schemas.microsoft.com/office/drawing/2014/main" id="{8C171D1F-E5E9-E740-8C4B-417546C0C148}"/>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defTabSz="1083747">
              <a:defRPr/>
            </a:pPr>
            <a:endParaRPr lang="hu-HU" sz="2133">
              <a:solidFill>
                <a:srgbClr val="000000"/>
              </a:solidFill>
            </a:endParaRPr>
          </a:p>
        </p:txBody>
      </p:sp>
      <p:sp>
        <p:nvSpPr>
          <p:cNvPr id="12" name="Rectangle 4">
            <a:extLst>
              <a:ext uri="{FF2B5EF4-FFF2-40B4-BE49-F238E27FC236}">
                <a16:creationId xmlns:a16="http://schemas.microsoft.com/office/drawing/2014/main" id="{8F03922F-34D2-6B4C-B4B0-B64B128257ED}"/>
              </a:ext>
            </a:extLst>
          </p:cNvPr>
          <p:cNvSpPr txBox="1">
            <a:spLocks noChangeArrowheads="1"/>
          </p:cNvSpPr>
          <p:nvPr/>
        </p:nvSpPr>
        <p:spPr bwMode="auto">
          <a:xfrm>
            <a:off x="1592386" y="1400671"/>
            <a:ext cx="9328150" cy="473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406405" indent="-406405" algn="l" defTabSz="903122" rtl="0" eaLnBrk="0" fontAlgn="base" hangingPunct="0">
              <a:spcBef>
                <a:spcPct val="20000"/>
              </a:spcBef>
              <a:spcAft>
                <a:spcPct val="0"/>
              </a:spcAft>
              <a:buSzPct val="100000"/>
              <a:buChar char="•"/>
              <a:defRPr sz="3793">
                <a:solidFill>
                  <a:schemeClr val="tx1"/>
                </a:solidFill>
                <a:latin typeface="+mn-lt"/>
                <a:ea typeface="+mn-ea"/>
                <a:cs typeface="+mn-cs"/>
              </a:defRPr>
            </a:lvl1pPr>
            <a:lvl2pPr marL="880544" indent="-338671" algn="l" defTabSz="903122" rtl="0" eaLnBrk="0" fontAlgn="base" hangingPunct="0">
              <a:spcBef>
                <a:spcPct val="20000"/>
              </a:spcBef>
              <a:spcAft>
                <a:spcPct val="0"/>
              </a:spcAft>
              <a:buSzPct val="100000"/>
              <a:buChar char="–"/>
              <a:defRPr sz="3319">
                <a:solidFill>
                  <a:schemeClr val="tx1"/>
                </a:solidFill>
                <a:latin typeface="+mn-lt"/>
              </a:defRPr>
            </a:lvl2pPr>
            <a:lvl3pPr marL="1354684" indent="-270937" algn="l" defTabSz="903122" rtl="0" eaLnBrk="0" fontAlgn="base" hangingPunct="0">
              <a:spcBef>
                <a:spcPct val="20000"/>
              </a:spcBef>
              <a:spcAft>
                <a:spcPct val="0"/>
              </a:spcAft>
              <a:buSzPct val="100000"/>
              <a:buChar char="•"/>
              <a:defRPr sz="2844">
                <a:solidFill>
                  <a:schemeClr val="tx1"/>
                </a:solidFill>
                <a:latin typeface="+mn-lt"/>
              </a:defRPr>
            </a:lvl3pPr>
            <a:lvl4pPr marL="1896557" indent="-270937" algn="l" defTabSz="903122" rtl="0" eaLnBrk="0" fontAlgn="base" hangingPunct="0">
              <a:spcBef>
                <a:spcPct val="20000"/>
              </a:spcBef>
              <a:spcAft>
                <a:spcPct val="0"/>
              </a:spcAft>
              <a:buSzPct val="100000"/>
              <a:buChar char="–"/>
              <a:defRPr sz="2370">
                <a:solidFill>
                  <a:schemeClr val="tx1"/>
                </a:solidFill>
                <a:latin typeface="+mn-lt"/>
              </a:defRPr>
            </a:lvl4pPr>
            <a:lvl5pPr marL="2438430" indent="-270937" algn="l" defTabSz="903122" rtl="0" eaLnBrk="0" fontAlgn="base" hangingPunct="0">
              <a:spcBef>
                <a:spcPct val="20000"/>
              </a:spcBef>
              <a:spcAft>
                <a:spcPct val="0"/>
              </a:spcAft>
              <a:buSzPct val="100000"/>
              <a:buChar char="•"/>
              <a:defRPr sz="2370">
                <a:solidFill>
                  <a:schemeClr val="tx1"/>
                </a:solidFill>
                <a:latin typeface="+mn-lt"/>
              </a:defRPr>
            </a:lvl5pPr>
            <a:lvl6pPr marL="2980304" indent="-270937" algn="l" defTabSz="903122" rtl="0" eaLnBrk="0" fontAlgn="base" hangingPunct="0">
              <a:spcBef>
                <a:spcPct val="20000"/>
              </a:spcBef>
              <a:spcAft>
                <a:spcPct val="0"/>
              </a:spcAft>
              <a:buSzPct val="100000"/>
              <a:buChar char="•"/>
              <a:defRPr sz="2370">
                <a:solidFill>
                  <a:schemeClr val="tx1"/>
                </a:solidFill>
                <a:latin typeface="+mn-lt"/>
              </a:defRPr>
            </a:lvl6pPr>
            <a:lvl7pPr marL="3522177" indent="-270937" algn="l" defTabSz="903122" rtl="0" eaLnBrk="0" fontAlgn="base" hangingPunct="0">
              <a:spcBef>
                <a:spcPct val="20000"/>
              </a:spcBef>
              <a:spcAft>
                <a:spcPct val="0"/>
              </a:spcAft>
              <a:buSzPct val="100000"/>
              <a:buChar char="•"/>
              <a:defRPr sz="2370">
                <a:solidFill>
                  <a:schemeClr val="tx1"/>
                </a:solidFill>
                <a:latin typeface="+mn-lt"/>
              </a:defRPr>
            </a:lvl7pPr>
            <a:lvl8pPr marL="4064051" indent="-270937" algn="l" defTabSz="903122" rtl="0" eaLnBrk="0" fontAlgn="base" hangingPunct="0">
              <a:spcBef>
                <a:spcPct val="20000"/>
              </a:spcBef>
              <a:spcAft>
                <a:spcPct val="0"/>
              </a:spcAft>
              <a:buSzPct val="100000"/>
              <a:buChar char="•"/>
              <a:defRPr sz="2370">
                <a:solidFill>
                  <a:schemeClr val="tx1"/>
                </a:solidFill>
                <a:latin typeface="+mn-lt"/>
              </a:defRPr>
            </a:lvl8pPr>
            <a:lvl9pPr marL="4605924" indent="-270937" algn="l" defTabSz="903122" rtl="0" eaLnBrk="0" fontAlgn="base" hangingPunct="0">
              <a:spcBef>
                <a:spcPct val="20000"/>
              </a:spcBef>
              <a:spcAft>
                <a:spcPct val="0"/>
              </a:spcAft>
              <a:buSzPct val="100000"/>
              <a:buChar char="•"/>
              <a:defRPr sz="2370">
                <a:solidFill>
                  <a:schemeClr val="tx1"/>
                </a:solidFill>
                <a:latin typeface="+mn-lt"/>
              </a:defRPr>
            </a:lvl9pPr>
          </a:lstStyle>
          <a:p>
            <a:pPr marL="609600" indent="-609600">
              <a:lnSpc>
                <a:spcPct val="90000"/>
              </a:lnSpc>
            </a:pPr>
            <a:r>
              <a:rPr lang="hu-HU" altLang="en-US" sz="2400" kern="0" dirty="0">
                <a:solidFill>
                  <a:srgbClr val="FF0000"/>
                </a:solidFill>
              </a:rPr>
              <a:t>DO</a:t>
            </a:r>
            <a:r>
              <a:rPr lang="hu-HU" altLang="en-US" sz="2400" kern="0" baseline="-25000" dirty="0">
                <a:solidFill>
                  <a:srgbClr val="FF0000"/>
                </a:solidFill>
              </a:rPr>
              <a:t>2</a:t>
            </a:r>
            <a:r>
              <a:rPr lang="hu-HU" altLang="en-US" sz="2400" kern="0" dirty="0">
                <a:solidFill>
                  <a:srgbClr val="294143"/>
                </a:solidFill>
              </a:rPr>
              <a:t>= (SV</a:t>
            </a:r>
            <a:r>
              <a:rPr lang="hu-HU" altLang="en-US" sz="1600" kern="0" dirty="0">
                <a:solidFill>
                  <a:srgbClr val="294143"/>
                </a:solidFill>
              </a:rPr>
              <a:t>•</a:t>
            </a:r>
            <a:r>
              <a:rPr lang="hu-HU" altLang="en-US" sz="2400" kern="0" dirty="0">
                <a:solidFill>
                  <a:srgbClr val="294143"/>
                </a:solidFill>
              </a:rPr>
              <a:t>P) </a:t>
            </a:r>
            <a:r>
              <a:rPr lang="hu-HU" altLang="en-US" sz="1600" kern="0" dirty="0">
                <a:solidFill>
                  <a:srgbClr val="294143"/>
                </a:solidFill>
              </a:rPr>
              <a:t>•</a:t>
            </a:r>
            <a:r>
              <a:rPr lang="hu-HU" altLang="en-US" sz="2400" kern="0" dirty="0">
                <a:solidFill>
                  <a:srgbClr val="294143"/>
                </a:solidFill>
              </a:rPr>
              <a:t> (Hb</a:t>
            </a:r>
            <a:r>
              <a:rPr lang="hu-HU" altLang="en-US" sz="1600" kern="0" dirty="0">
                <a:solidFill>
                  <a:srgbClr val="294143"/>
                </a:solidFill>
              </a:rPr>
              <a:t>•</a:t>
            </a:r>
            <a:r>
              <a:rPr lang="hu-HU" altLang="en-US" sz="2400" kern="0" dirty="0">
                <a:solidFill>
                  <a:srgbClr val="294143"/>
                </a:solidFill>
              </a:rPr>
              <a:t>1.39</a:t>
            </a:r>
            <a:r>
              <a:rPr lang="hu-HU" altLang="en-US" sz="1600" kern="0" dirty="0">
                <a:solidFill>
                  <a:srgbClr val="294143"/>
                </a:solidFill>
              </a:rPr>
              <a:t>•</a:t>
            </a:r>
            <a:r>
              <a:rPr lang="hu-HU" altLang="en-US" sz="2400" kern="0" dirty="0">
                <a:solidFill>
                  <a:srgbClr val="294143"/>
                </a:solidFill>
              </a:rPr>
              <a:t>SaO</a:t>
            </a:r>
            <a:r>
              <a:rPr lang="hu-HU" altLang="en-US" sz="2400" kern="0" baseline="-25000" dirty="0">
                <a:solidFill>
                  <a:srgbClr val="294143"/>
                </a:solidFill>
              </a:rPr>
              <a:t>2</a:t>
            </a:r>
            <a:r>
              <a:rPr lang="hu-HU" altLang="en-US" sz="2400" kern="0" dirty="0">
                <a:solidFill>
                  <a:srgbClr val="294143"/>
                </a:solidFill>
              </a:rPr>
              <a:t>+0.003</a:t>
            </a:r>
            <a:r>
              <a:rPr lang="hu-HU" altLang="en-US" sz="1600" kern="0" dirty="0">
                <a:solidFill>
                  <a:srgbClr val="294143"/>
                </a:solidFill>
              </a:rPr>
              <a:t>•</a:t>
            </a:r>
            <a:r>
              <a:rPr lang="hu-HU" altLang="en-US" sz="2400" kern="0" dirty="0">
                <a:solidFill>
                  <a:srgbClr val="294143"/>
                </a:solidFill>
              </a:rPr>
              <a:t>PaO</a:t>
            </a:r>
            <a:r>
              <a:rPr lang="hu-HU" altLang="en-US" sz="2400" kern="0" baseline="-25000" dirty="0">
                <a:solidFill>
                  <a:srgbClr val="294143"/>
                </a:solidFill>
              </a:rPr>
              <a:t>2</a:t>
            </a:r>
            <a:r>
              <a:rPr lang="hu-HU" altLang="en-US" sz="2400" kern="0" dirty="0">
                <a:solidFill>
                  <a:srgbClr val="294143"/>
                </a:solidFill>
              </a:rPr>
              <a:t>) ~</a:t>
            </a:r>
            <a:r>
              <a:rPr lang="hu-HU" altLang="en-US" sz="2400" kern="0" dirty="0"/>
              <a:t> </a:t>
            </a:r>
            <a:r>
              <a:rPr lang="hu-HU" altLang="en-US" sz="2400" kern="0" dirty="0">
                <a:solidFill>
                  <a:srgbClr val="FF0000"/>
                </a:solidFill>
              </a:rPr>
              <a:t>600ml/p (SaO</a:t>
            </a:r>
            <a:r>
              <a:rPr lang="hu-HU" altLang="en-US" sz="2400" kern="0" baseline="-25000" dirty="0">
                <a:solidFill>
                  <a:srgbClr val="FF0000"/>
                </a:solidFill>
              </a:rPr>
              <a:t>2</a:t>
            </a:r>
            <a:r>
              <a:rPr lang="hu-HU" altLang="en-US" sz="2400" kern="0" dirty="0">
                <a:solidFill>
                  <a:srgbClr val="FF0000"/>
                </a:solidFill>
              </a:rPr>
              <a:t>=70%)</a:t>
            </a:r>
            <a:endParaRPr lang="hu-HU" altLang="en-US" kern="0" dirty="0">
              <a:solidFill>
                <a:srgbClr val="FF0000"/>
              </a:solidFill>
            </a:endParaRPr>
          </a:p>
          <a:p>
            <a:pPr marL="609600" indent="-609600">
              <a:lnSpc>
                <a:spcPct val="90000"/>
              </a:lnSpc>
            </a:pPr>
            <a:endParaRPr lang="hu-HU" altLang="en-US" kern="0" dirty="0"/>
          </a:p>
          <a:p>
            <a:pPr marL="609600" indent="-609600">
              <a:lnSpc>
                <a:spcPct val="90000"/>
              </a:lnSpc>
            </a:pPr>
            <a:r>
              <a:rPr lang="hu-HU" altLang="en-US" sz="2400" kern="0" dirty="0">
                <a:solidFill>
                  <a:srgbClr val="FF0000"/>
                </a:solidFill>
              </a:rPr>
              <a:t>VO</a:t>
            </a:r>
            <a:r>
              <a:rPr lang="hu-HU" altLang="en-US" sz="2400" kern="0" baseline="-25000" dirty="0">
                <a:solidFill>
                  <a:srgbClr val="FF0000"/>
                </a:solidFill>
              </a:rPr>
              <a:t>2</a:t>
            </a:r>
            <a:r>
              <a:rPr lang="hu-HU" altLang="en-US" sz="2400" kern="0" dirty="0"/>
              <a:t> </a:t>
            </a:r>
            <a:r>
              <a:rPr lang="hu-HU" altLang="en-US" sz="2400" kern="0" dirty="0">
                <a:solidFill>
                  <a:srgbClr val="294143"/>
                </a:solidFill>
              </a:rPr>
              <a:t>= CO • (CaO</a:t>
            </a:r>
            <a:r>
              <a:rPr lang="hu-HU" altLang="en-US" sz="2400" kern="0" baseline="-25000" dirty="0">
                <a:solidFill>
                  <a:srgbClr val="294143"/>
                </a:solidFill>
              </a:rPr>
              <a:t>2</a:t>
            </a:r>
            <a:r>
              <a:rPr lang="hu-HU" altLang="en-US" sz="2400" kern="0" dirty="0">
                <a:solidFill>
                  <a:srgbClr val="294143"/>
                </a:solidFill>
              </a:rPr>
              <a:t> - CvO</a:t>
            </a:r>
            <a:r>
              <a:rPr lang="hu-HU" altLang="en-US" sz="2400" kern="0" baseline="-25000" dirty="0">
                <a:solidFill>
                  <a:srgbClr val="294143"/>
                </a:solidFill>
              </a:rPr>
              <a:t>2</a:t>
            </a:r>
            <a:r>
              <a:rPr lang="hu-HU" altLang="en-US" sz="2400" kern="0" dirty="0">
                <a:solidFill>
                  <a:srgbClr val="294143"/>
                </a:solidFill>
              </a:rPr>
              <a:t>) ~</a:t>
            </a:r>
            <a:r>
              <a:rPr lang="hu-HU" altLang="en-US" sz="2400" kern="0" dirty="0"/>
              <a:t> </a:t>
            </a:r>
            <a:r>
              <a:rPr lang="hu-HU" altLang="en-US" sz="2400" kern="0" dirty="0">
                <a:solidFill>
                  <a:srgbClr val="FF0000"/>
                </a:solidFill>
              </a:rPr>
              <a:t>400ml/p </a:t>
            </a:r>
            <a:r>
              <a:rPr lang="hu-HU" altLang="en-US" sz="2400" kern="0" dirty="0">
                <a:solidFill>
                  <a:srgbClr val="0066CC"/>
                </a:solidFill>
              </a:rPr>
              <a:t>(ScvO</a:t>
            </a:r>
            <a:r>
              <a:rPr lang="hu-HU" altLang="en-US" sz="2400" kern="0" baseline="-25000" dirty="0">
                <a:solidFill>
                  <a:srgbClr val="0066CC"/>
                </a:solidFill>
              </a:rPr>
              <a:t>2</a:t>
            </a:r>
            <a:r>
              <a:rPr lang="hu-HU" altLang="en-US" sz="2400" kern="0" dirty="0">
                <a:solidFill>
                  <a:srgbClr val="0066CC"/>
                </a:solidFill>
              </a:rPr>
              <a:t>~20%)</a:t>
            </a:r>
          </a:p>
          <a:p>
            <a:pPr marL="609600" indent="-609600">
              <a:lnSpc>
                <a:spcPct val="90000"/>
              </a:lnSpc>
            </a:pPr>
            <a:endParaRPr lang="hu-HU" altLang="en-US" sz="2400" kern="0" dirty="0">
              <a:solidFill>
                <a:srgbClr val="0066CC"/>
              </a:solidFill>
            </a:endParaRPr>
          </a:p>
          <a:p>
            <a:pPr marL="609600" indent="-609600">
              <a:lnSpc>
                <a:spcPct val="90000"/>
              </a:lnSpc>
            </a:pPr>
            <a:r>
              <a:rPr lang="hu-HU" altLang="en-US" sz="2400" kern="0" dirty="0">
                <a:solidFill>
                  <a:srgbClr val="294143"/>
                </a:solidFill>
              </a:rPr>
              <a:t>Lehetséges magyarázat:</a:t>
            </a:r>
          </a:p>
          <a:p>
            <a:pPr marL="1409700" lvl="2" indent="-609600">
              <a:lnSpc>
                <a:spcPct val="90000"/>
              </a:lnSpc>
            </a:pPr>
            <a:r>
              <a:rPr lang="hu-HU" altLang="en-US" sz="1600" kern="0" dirty="0">
                <a:solidFill>
                  <a:srgbClr val="294143"/>
                </a:solidFill>
              </a:rPr>
              <a:t>A beteg nem volt monitoron</a:t>
            </a:r>
          </a:p>
          <a:p>
            <a:pPr marL="1409700" lvl="2" indent="-609600">
              <a:lnSpc>
                <a:spcPct val="90000"/>
              </a:lnSpc>
            </a:pPr>
            <a:r>
              <a:rPr lang="hu-HU" altLang="en-US" sz="1600" kern="0" dirty="0">
                <a:solidFill>
                  <a:srgbClr val="294143"/>
                </a:solidFill>
              </a:rPr>
              <a:t>SaO</a:t>
            </a:r>
            <a:r>
              <a:rPr lang="hu-HU" altLang="en-US" sz="1600" kern="0" baseline="-25000" dirty="0">
                <a:solidFill>
                  <a:srgbClr val="294143"/>
                </a:solidFill>
              </a:rPr>
              <a:t>2 </a:t>
            </a:r>
            <a:r>
              <a:rPr lang="hu-HU" altLang="en-US" sz="1600" kern="0" dirty="0">
                <a:solidFill>
                  <a:srgbClr val="294143"/>
                </a:solidFill>
              </a:rPr>
              <a:t>→ DO</a:t>
            </a:r>
            <a:r>
              <a:rPr lang="hu-HU" altLang="en-US" sz="1600" kern="0" baseline="-25000" dirty="0">
                <a:solidFill>
                  <a:srgbClr val="294143"/>
                </a:solidFill>
              </a:rPr>
              <a:t>2 </a:t>
            </a:r>
            <a:r>
              <a:rPr lang="hu-HU" altLang="en-US" sz="1600" kern="0" dirty="0">
                <a:solidFill>
                  <a:srgbClr val="294143"/>
                </a:solidFill>
              </a:rPr>
              <a:t>csökkent </a:t>
            </a:r>
          </a:p>
          <a:p>
            <a:pPr marL="1409700" lvl="2" indent="-609600">
              <a:lnSpc>
                <a:spcPct val="90000"/>
              </a:lnSpc>
            </a:pPr>
            <a:r>
              <a:rPr lang="hu-HU" altLang="en-US" sz="1600" kern="0" dirty="0">
                <a:solidFill>
                  <a:srgbClr val="294143"/>
                </a:solidFill>
              </a:rPr>
              <a:t>VO</a:t>
            </a:r>
            <a:r>
              <a:rPr lang="hu-HU" altLang="en-US" sz="1600" kern="0" baseline="-25000" dirty="0">
                <a:solidFill>
                  <a:srgbClr val="294143"/>
                </a:solidFill>
              </a:rPr>
              <a:t>2</a:t>
            </a:r>
            <a:r>
              <a:rPr lang="hu-HU" altLang="en-US" sz="1600" kern="0" dirty="0">
                <a:solidFill>
                  <a:srgbClr val="294143"/>
                </a:solidFill>
              </a:rPr>
              <a:t> nőtt</a:t>
            </a:r>
          </a:p>
          <a:p>
            <a:pPr marL="609600" indent="-609600">
              <a:lnSpc>
                <a:spcPct val="90000"/>
              </a:lnSpc>
            </a:pPr>
            <a:r>
              <a:rPr lang="hu-HU" altLang="en-US" sz="2400" kern="0" dirty="0">
                <a:solidFill>
                  <a:srgbClr val="294143"/>
                </a:solidFill>
              </a:rPr>
              <a:t>Mit kellett volna tenni?</a:t>
            </a:r>
          </a:p>
          <a:p>
            <a:pPr lvl="3" eaLnBrk="1" hangingPunct="1">
              <a:lnSpc>
                <a:spcPct val="90000"/>
              </a:lnSpc>
            </a:pPr>
            <a:r>
              <a:rPr lang="hu-HU" altLang="en-US" sz="1800" kern="0" dirty="0">
                <a:solidFill>
                  <a:srgbClr val="294143"/>
                </a:solidFill>
              </a:rPr>
              <a:t>O</a:t>
            </a:r>
            <a:r>
              <a:rPr lang="hu-HU" altLang="en-US" sz="1800" kern="0" baseline="-25000" dirty="0">
                <a:solidFill>
                  <a:srgbClr val="294143"/>
                </a:solidFill>
              </a:rPr>
              <a:t>2 </a:t>
            </a:r>
            <a:r>
              <a:rPr lang="hu-HU" altLang="en-US" sz="1800" kern="0" dirty="0">
                <a:solidFill>
                  <a:srgbClr val="294143"/>
                </a:solidFill>
              </a:rPr>
              <a:t>+ SpO</a:t>
            </a:r>
            <a:r>
              <a:rPr lang="hu-HU" altLang="en-US" sz="1800" kern="0" baseline="-25000" dirty="0">
                <a:solidFill>
                  <a:srgbClr val="294143"/>
                </a:solidFill>
              </a:rPr>
              <a:t>2</a:t>
            </a:r>
            <a:r>
              <a:rPr lang="hu-HU" altLang="en-US" sz="1800" kern="0" dirty="0">
                <a:solidFill>
                  <a:srgbClr val="294143"/>
                </a:solidFill>
              </a:rPr>
              <a:t> </a:t>
            </a:r>
            <a:r>
              <a:rPr lang="hu-HU" altLang="en-US" sz="1800" kern="0" dirty="0" err="1">
                <a:solidFill>
                  <a:srgbClr val="294143"/>
                </a:solidFill>
              </a:rPr>
              <a:t>monitorozás</a:t>
            </a:r>
            <a:r>
              <a:rPr lang="hu-HU" altLang="en-US" sz="1800" kern="0" dirty="0">
                <a:solidFill>
                  <a:srgbClr val="294143"/>
                </a:solidFill>
              </a:rPr>
              <a:t> </a:t>
            </a:r>
          </a:p>
          <a:p>
            <a:pPr lvl="3" eaLnBrk="1" hangingPunct="1">
              <a:lnSpc>
                <a:spcPct val="90000"/>
              </a:lnSpc>
            </a:pPr>
            <a:r>
              <a:rPr lang="hu-HU" altLang="en-US" sz="1800" kern="0" dirty="0">
                <a:solidFill>
                  <a:srgbClr val="294143"/>
                </a:solidFill>
              </a:rPr>
              <a:t>Ha az SpO</a:t>
            </a:r>
            <a:r>
              <a:rPr lang="hu-HU" altLang="en-US" sz="1800" kern="0" baseline="-25000" dirty="0">
                <a:solidFill>
                  <a:srgbClr val="294143"/>
                </a:solidFill>
              </a:rPr>
              <a:t>2</a:t>
            </a:r>
            <a:r>
              <a:rPr lang="hu-HU" altLang="en-US" sz="1800" kern="0" dirty="0">
                <a:solidFill>
                  <a:srgbClr val="294143"/>
                </a:solidFill>
              </a:rPr>
              <a:t> „alacsony” (~&lt;94%)</a:t>
            </a:r>
          </a:p>
          <a:p>
            <a:pPr lvl="4" eaLnBrk="1" hangingPunct="1">
              <a:lnSpc>
                <a:spcPct val="90000"/>
              </a:lnSpc>
            </a:pPr>
            <a:r>
              <a:rPr lang="hu-HU" altLang="en-US" sz="1800" kern="0" dirty="0">
                <a:solidFill>
                  <a:srgbClr val="294143"/>
                </a:solidFill>
              </a:rPr>
              <a:t>Altatás + ET tubus + </a:t>
            </a:r>
            <a:r>
              <a:rPr lang="hu-HU" altLang="en-US" sz="1800" kern="0" dirty="0" err="1">
                <a:solidFill>
                  <a:srgbClr val="294143"/>
                </a:solidFill>
              </a:rPr>
              <a:t>monitorozás</a:t>
            </a:r>
            <a:endParaRPr lang="hu-HU" altLang="en-US" sz="1800" kern="0" dirty="0">
              <a:solidFill>
                <a:srgbClr val="294143"/>
              </a:solidFill>
            </a:endParaRPr>
          </a:p>
          <a:p>
            <a:pPr lvl="3" eaLnBrk="1" hangingPunct="1">
              <a:lnSpc>
                <a:spcPct val="90000"/>
              </a:lnSpc>
            </a:pPr>
            <a:r>
              <a:rPr lang="hu-HU" altLang="en-US" sz="1800" kern="0" dirty="0">
                <a:solidFill>
                  <a:srgbClr val="294143"/>
                </a:solidFill>
              </a:rPr>
              <a:t>Biztonságos </a:t>
            </a:r>
            <a:r>
              <a:rPr lang="hu-HU" altLang="en-US" sz="1800" kern="0" dirty="0" err="1">
                <a:solidFill>
                  <a:srgbClr val="294143"/>
                </a:solidFill>
              </a:rPr>
              <a:t>bronchoscopia</a:t>
            </a:r>
            <a:endParaRPr lang="hu-HU" altLang="en-US" kern="0" dirty="0">
              <a:solidFill>
                <a:srgbClr val="294143"/>
              </a:solidFill>
            </a:endParaRPr>
          </a:p>
          <a:p>
            <a:pPr marL="1009650" lvl="1" indent="-609600">
              <a:lnSpc>
                <a:spcPct val="90000"/>
              </a:lnSpc>
            </a:pPr>
            <a:endParaRPr lang="hu-HU" altLang="en-US" sz="2000" kern="0" dirty="0"/>
          </a:p>
          <a:p>
            <a:pPr marL="609600" indent="-609600" algn="r">
              <a:lnSpc>
                <a:spcPct val="90000"/>
              </a:lnSpc>
              <a:buFontTx/>
              <a:buNone/>
            </a:pPr>
            <a:endParaRPr lang="hu-HU" altLang="en-US" sz="1600" kern="0" dirty="0">
              <a:solidFill>
                <a:srgbClr val="FF0000"/>
              </a:solidFill>
            </a:endParaRPr>
          </a:p>
          <a:p>
            <a:pPr marL="609600" indent="-609600" algn="r">
              <a:lnSpc>
                <a:spcPct val="90000"/>
              </a:lnSpc>
              <a:buFontTx/>
              <a:buNone/>
            </a:pPr>
            <a:endParaRPr lang="hu-HU" altLang="en-US" sz="1400" kern="0" dirty="0">
              <a:solidFill>
                <a:srgbClr val="FF3300"/>
              </a:solidFill>
            </a:endParaRPr>
          </a:p>
        </p:txBody>
      </p:sp>
      <p:sp>
        <p:nvSpPr>
          <p:cNvPr id="15" name="AutoShape 10">
            <a:extLst>
              <a:ext uri="{FF2B5EF4-FFF2-40B4-BE49-F238E27FC236}">
                <a16:creationId xmlns:a16="http://schemas.microsoft.com/office/drawing/2014/main" id="{512A0988-50CB-B147-9689-94D896DBD9A2}"/>
              </a:ext>
            </a:extLst>
          </p:cNvPr>
          <p:cNvSpPr>
            <a:spLocks/>
          </p:cNvSpPr>
          <p:nvPr/>
        </p:nvSpPr>
        <p:spPr bwMode="auto">
          <a:xfrm rot="16241813">
            <a:off x="3436267" y="1439565"/>
            <a:ext cx="153988" cy="838200"/>
          </a:xfrm>
          <a:prstGeom prst="leftBrace">
            <a:avLst>
              <a:gd name="adj1" fmla="val 45361"/>
              <a:gd name="adj2" fmla="val 50000"/>
            </a:avLst>
          </a:prstGeom>
          <a:noFill/>
          <a:ln w="19050">
            <a:solidFill>
              <a:srgbClr val="294143"/>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endParaRPr lang="en-US" altLang="en-US" sz="2400">
              <a:solidFill>
                <a:srgbClr val="294143"/>
              </a:solidFill>
            </a:endParaRPr>
          </a:p>
        </p:txBody>
      </p:sp>
      <p:sp>
        <p:nvSpPr>
          <p:cNvPr id="17" name="AutoShape 11">
            <a:extLst>
              <a:ext uri="{FF2B5EF4-FFF2-40B4-BE49-F238E27FC236}">
                <a16:creationId xmlns:a16="http://schemas.microsoft.com/office/drawing/2014/main" id="{133EA914-A072-FC42-A9B4-B5D6FFB121E2}"/>
              </a:ext>
            </a:extLst>
          </p:cNvPr>
          <p:cNvSpPr>
            <a:spLocks/>
          </p:cNvSpPr>
          <p:nvPr/>
        </p:nvSpPr>
        <p:spPr bwMode="auto">
          <a:xfrm rot="16241813">
            <a:off x="5761161" y="181471"/>
            <a:ext cx="152400" cy="3352800"/>
          </a:xfrm>
          <a:prstGeom prst="leftBrace">
            <a:avLst>
              <a:gd name="adj1" fmla="val 183333"/>
              <a:gd name="adj2" fmla="val 50000"/>
            </a:avLst>
          </a:prstGeom>
          <a:noFill/>
          <a:ln w="19050">
            <a:solidFill>
              <a:srgbClr val="294143"/>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endParaRPr lang="en-US" altLang="en-US" sz="2400">
              <a:solidFill>
                <a:srgbClr val="294143"/>
              </a:solidFill>
            </a:endParaRPr>
          </a:p>
        </p:txBody>
      </p:sp>
      <p:sp>
        <p:nvSpPr>
          <p:cNvPr id="18" name="Text Box 12">
            <a:extLst>
              <a:ext uri="{FF2B5EF4-FFF2-40B4-BE49-F238E27FC236}">
                <a16:creationId xmlns:a16="http://schemas.microsoft.com/office/drawing/2014/main" id="{95C56627-086D-1244-907F-7EA30F374728}"/>
              </a:ext>
            </a:extLst>
          </p:cNvPr>
          <p:cNvSpPr txBox="1">
            <a:spLocks noChangeArrowheads="1"/>
          </p:cNvSpPr>
          <p:nvPr/>
        </p:nvSpPr>
        <p:spPr bwMode="auto">
          <a:xfrm>
            <a:off x="3170361" y="1857871"/>
            <a:ext cx="608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lg" len="lg"/>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hu-HU" altLang="en-US" sz="2400" dirty="0">
                <a:solidFill>
                  <a:srgbClr val="294143"/>
                </a:solidFill>
              </a:rPr>
              <a:t>CO</a:t>
            </a:r>
          </a:p>
        </p:txBody>
      </p:sp>
      <p:sp>
        <p:nvSpPr>
          <p:cNvPr id="19" name="Text Box 13">
            <a:extLst>
              <a:ext uri="{FF2B5EF4-FFF2-40B4-BE49-F238E27FC236}">
                <a16:creationId xmlns:a16="http://schemas.microsoft.com/office/drawing/2014/main" id="{7E7EA1FD-5F66-3E4D-93A6-6DFDA2AEE574}"/>
              </a:ext>
            </a:extLst>
          </p:cNvPr>
          <p:cNvSpPr txBox="1">
            <a:spLocks noChangeArrowheads="1"/>
          </p:cNvSpPr>
          <p:nvPr/>
        </p:nvSpPr>
        <p:spPr bwMode="auto">
          <a:xfrm>
            <a:off x="5456361" y="1857871"/>
            <a:ext cx="846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lg" len="lg"/>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hu-HU" altLang="en-US" sz="2400">
                <a:solidFill>
                  <a:srgbClr val="294143"/>
                </a:solidFill>
              </a:rPr>
              <a:t>CaO</a:t>
            </a:r>
            <a:r>
              <a:rPr lang="hu-HU" altLang="en-US" sz="2400" baseline="-25000">
                <a:solidFill>
                  <a:srgbClr val="294143"/>
                </a:solidFill>
              </a:rPr>
              <a:t>2</a:t>
            </a:r>
            <a:endParaRPr lang="hu-HU" altLang="en-US" sz="2400">
              <a:solidFill>
                <a:srgbClr val="294143"/>
              </a:solidFill>
            </a:endParaRPr>
          </a:p>
        </p:txBody>
      </p:sp>
      <p:sp>
        <p:nvSpPr>
          <p:cNvPr id="20" name="Ellipszis 10">
            <a:extLst>
              <a:ext uri="{FF2B5EF4-FFF2-40B4-BE49-F238E27FC236}">
                <a16:creationId xmlns:a16="http://schemas.microsoft.com/office/drawing/2014/main" id="{71321261-56AC-A340-91EE-0001F5D829D9}"/>
              </a:ext>
            </a:extLst>
          </p:cNvPr>
          <p:cNvSpPr>
            <a:spLocks noChangeArrowheads="1"/>
          </p:cNvSpPr>
          <p:nvPr/>
        </p:nvSpPr>
        <p:spPr bwMode="auto">
          <a:xfrm>
            <a:off x="5237286" y="1281609"/>
            <a:ext cx="714375" cy="714375"/>
          </a:xfrm>
          <a:prstGeom prst="ellipse">
            <a:avLst/>
          </a:prstGeom>
          <a:noFill/>
          <a:ln w="28575">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endParaRPr lang="en-US" altLang="en-US" sz="1800"/>
          </a:p>
        </p:txBody>
      </p:sp>
    </p:spTree>
    <p:custDataLst>
      <p:tags r:id="rId1"/>
    </p:custDataLst>
    <p:extLst>
      <p:ext uri="{BB962C8B-B14F-4D97-AF65-F5344CB8AC3E}">
        <p14:creationId xmlns:p14="http://schemas.microsoft.com/office/powerpoint/2010/main" val="137446703"/>
      </p:ext>
    </p:extLst>
  </p:cSld>
  <p:clrMapOvr>
    <a:masterClrMapping/>
  </p:clrMapOvr>
  <p:transition advTm="107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xEl>
                                              <p:pRg st="4" end="4"/>
                                            </p:txEl>
                                          </p:spTgt>
                                        </p:tgtEl>
                                        <p:attrNameLst>
                                          <p:attrName>style.visibility</p:attrName>
                                        </p:attrNameLst>
                                      </p:cBhvr>
                                      <p:to>
                                        <p:strVal val="visible"/>
                                      </p:to>
                                    </p:set>
                                    <p:animEffect transition="in" filter="fade">
                                      <p:cBhvr>
                                        <p:cTn id="7" dur="1000"/>
                                        <p:tgtEl>
                                          <p:spTgt spid="12">
                                            <p:txEl>
                                              <p:pRg st="4" end="4"/>
                                            </p:txEl>
                                          </p:spTgt>
                                        </p:tgtEl>
                                      </p:cBhvr>
                                    </p:animEffect>
                                    <p:anim calcmode="lin" valueType="num">
                                      <p:cBhvr>
                                        <p:cTn id="8"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2">
                                            <p:txEl>
                                              <p:pRg st="5" end="5"/>
                                            </p:txEl>
                                          </p:spTgt>
                                        </p:tgtEl>
                                        <p:attrNameLst>
                                          <p:attrName>style.visibility</p:attrName>
                                        </p:attrNameLst>
                                      </p:cBhvr>
                                      <p:to>
                                        <p:strVal val="visible"/>
                                      </p:to>
                                    </p:set>
                                    <p:animEffect transition="in" filter="fade">
                                      <p:cBhvr>
                                        <p:cTn id="12" dur="1000"/>
                                        <p:tgtEl>
                                          <p:spTgt spid="12">
                                            <p:txEl>
                                              <p:pRg st="5" end="5"/>
                                            </p:txEl>
                                          </p:spTgt>
                                        </p:tgtEl>
                                      </p:cBhvr>
                                    </p:animEffect>
                                    <p:anim calcmode="lin" valueType="num">
                                      <p:cBhvr>
                                        <p:cTn id="13"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12">
                                            <p:txEl>
                                              <p:pRg st="5" end="5"/>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2">
                                            <p:txEl>
                                              <p:pRg st="6" end="6"/>
                                            </p:txEl>
                                          </p:spTgt>
                                        </p:tgtEl>
                                        <p:attrNameLst>
                                          <p:attrName>style.visibility</p:attrName>
                                        </p:attrNameLst>
                                      </p:cBhvr>
                                      <p:to>
                                        <p:strVal val="visible"/>
                                      </p:to>
                                    </p:set>
                                    <p:animEffect transition="in" filter="fade">
                                      <p:cBhvr>
                                        <p:cTn id="17" dur="1000"/>
                                        <p:tgtEl>
                                          <p:spTgt spid="12">
                                            <p:txEl>
                                              <p:pRg st="6" end="6"/>
                                            </p:txEl>
                                          </p:spTgt>
                                        </p:tgtEl>
                                      </p:cBhvr>
                                    </p:animEffect>
                                    <p:anim calcmode="lin" valueType="num">
                                      <p:cBhvr>
                                        <p:cTn id="18"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12">
                                            <p:txEl>
                                              <p:pRg st="6" end="6"/>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2">
                                            <p:txEl>
                                              <p:pRg st="7" end="7"/>
                                            </p:txEl>
                                          </p:spTgt>
                                        </p:tgtEl>
                                        <p:attrNameLst>
                                          <p:attrName>style.visibility</p:attrName>
                                        </p:attrNameLst>
                                      </p:cBhvr>
                                      <p:to>
                                        <p:strVal val="visible"/>
                                      </p:to>
                                    </p:set>
                                    <p:animEffect transition="in" filter="fade">
                                      <p:cBhvr>
                                        <p:cTn id="22" dur="1000"/>
                                        <p:tgtEl>
                                          <p:spTgt spid="12">
                                            <p:txEl>
                                              <p:pRg st="7" end="7"/>
                                            </p:txEl>
                                          </p:spTgt>
                                        </p:tgtEl>
                                      </p:cBhvr>
                                    </p:animEffect>
                                    <p:anim calcmode="lin" valueType="num">
                                      <p:cBhvr>
                                        <p:cTn id="23"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1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2">
                                            <p:txEl>
                                              <p:pRg st="8" end="8"/>
                                            </p:txEl>
                                          </p:spTgt>
                                        </p:tgtEl>
                                        <p:attrNameLst>
                                          <p:attrName>style.visibility</p:attrName>
                                        </p:attrNameLst>
                                      </p:cBhvr>
                                      <p:to>
                                        <p:strVal val="visible"/>
                                      </p:to>
                                    </p:set>
                                    <p:animEffect transition="in" filter="fade">
                                      <p:cBhvr>
                                        <p:cTn id="29" dur="1000"/>
                                        <p:tgtEl>
                                          <p:spTgt spid="12">
                                            <p:txEl>
                                              <p:pRg st="8" end="8"/>
                                            </p:txEl>
                                          </p:spTgt>
                                        </p:tgtEl>
                                      </p:cBhvr>
                                    </p:animEffect>
                                    <p:anim calcmode="lin" valueType="num">
                                      <p:cBhvr>
                                        <p:cTn id="30" dur="1000" fill="hold"/>
                                        <p:tgtEl>
                                          <p:spTgt spid="12">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12">
                                            <p:txEl>
                                              <p:pRg st="8" end="8"/>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2">
                                            <p:txEl>
                                              <p:pRg st="9" end="9"/>
                                            </p:txEl>
                                          </p:spTgt>
                                        </p:tgtEl>
                                        <p:attrNameLst>
                                          <p:attrName>style.visibility</p:attrName>
                                        </p:attrNameLst>
                                      </p:cBhvr>
                                      <p:to>
                                        <p:strVal val="visible"/>
                                      </p:to>
                                    </p:set>
                                    <p:animEffect transition="in" filter="fade">
                                      <p:cBhvr>
                                        <p:cTn id="34" dur="1000"/>
                                        <p:tgtEl>
                                          <p:spTgt spid="12">
                                            <p:txEl>
                                              <p:pRg st="9" end="9"/>
                                            </p:txEl>
                                          </p:spTgt>
                                        </p:tgtEl>
                                      </p:cBhvr>
                                    </p:animEffect>
                                    <p:anim calcmode="lin" valueType="num">
                                      <p:cBhvr>
                                        <p:cTn id="35" dur="1000" fill="hold"/>
                                        <p:tgtEl>
                                          <p:spTgt spid="12">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12">
                                            <p:txEl>
                                              <p:pRg st="9" end="9"/>
                                            </p:txEl>
                                          </p:spTgt>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12">
                                            <p:txEl>
                                              <p:pRg st="10" end="10"/>
                                            </p:txEl>
                                          </p:spTgt>
                                        </p:tgtEl>
                                        <p:attrNameLst>
                                          <p:attrName>style.visibility</p:attrName>
                                        </p:attrNameLst>
                                      </p:cBhvr>
                                      <p:to>
                                        <p:strVal val="visible"/>
                                      </p:to>
                                    </p:set>
                                    <p:animEffect transition="in" filter="fade">
                                      <p:cBhvr>
                                        <p:cTn id="39" dur="1000"/>
                                        <p:tgtEl>
                                          <p:spTgt spid="12">
                                            <p:txEl>
                                              <p:pRg st="10" end="10"/>
                                            </p:txEl>
                                          </p:spTgt>
                                        </p:tgtEl>
                                      </p:cBhvr>
                                    </p:animEffect>
                                    <p:anim calcmode="lin" valueType="num">
                                      <p:cBhvr>
                                        <p:cTn id="40" dur="1000" fill="hold"/>
                                        <p:tgtEl>
                                          <p:spTgt spid="12">
                                            <p:txEl>
                                              <p:pRg st="10" end="10"/>
                                            </p:txEl>
                                          </p:spTgt>
                                        </p:tgtEl>
                                        <p:attrNameLst>
                                          <p:attrName>ppt_x</p:attrName>
                                        </p:attrNameLst>
                                      </p:cBhvr>
                                      <p:tavLst>
                                        <p:tav tm="0">
                                          <p:val>
                                            <p:strVal val="#ppt_x"/>
                                          </p:val>
                                        </p:tav>
                                        <p:tav tm="100000">
                                          <p:val>
                                            <p:strVal val="#ppt_x"/>
                                          </p:val>
                                        </p:tav>
                                      </p:tavLst>
                                    </p:anim>
                                    <p:anim calcmode="lin" valueType="num">
                                      <p:cBhvr>
                                        <p:cTn id="41" dur="1000" fill="hold"/>
                                        <p:tgtEl>
                                          <p:spTgt spid="12">
                                            <p:txEl>
                                              <p:pRg st="10" end="10"/>
                                            </p:txEl>
                                          </p:spTgt>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12">
                                            <p:txEl>
                                              <p:pRg st="11" end="11"/>
                                            </p:txEl>
                                          </p:spTgt>
                                        </p:tgtEl>
                                        <p:attrNameLst>
                                          <p:attrName>style.visibility</p:attrName>
                                        </p:attrNameLst>
                                      </p:cBhvr>
                                      <p:to>
                                        <p:strVal val="visible"/>
                                      </p:to>
                                    </p:set>
                                    <p:animEffect transition="in" filter="fade">
                                      <p:cBhvr>
                                        <p:cTn id="44" dur="1000"/>
                                        <p:tgtEl>
                                          <p:spTgt spid="12">
                                            <p:txEl>
                                              <p:pRg st="11" end="11"/>
                                            </p:txEl>
                                          </p:spTgt>
                                        </p:tgtEl>
                                      </p:cBhvr>
                                    </p:animEffect>
                                    <p:anim calcmode="lin" valueType="num">
                                      <p:cBhvr>
                                        <p:cTn id="45" dur="1000" fill="hold"/>
                                        <p:tgtEl>
                                          <p:spTgt spid="12">
                                            <p:txEl>
                                              <p:pRg st="11" end="11"/>
                                            </p:txEl>
                                          </p:spTgt>
                                        </p:tgtEl>
                                        <p:attrNameLst>
                                          <p:attrName>ppt_x</p:attrName>
                                        </p:attrNameLst>
                                      </p:cBhvr>
                                      <p:tavLst>
                                        <p:tav tm="0">
                                          <p:val>
                                            <p:strVal val="#ppt_x"/>
                                          </p:val>
                                        </p:tav>
                                        <p:tav tm="100000">
                                          <p:val>
                                            <p:strVal val="#ppt_x"/>
                                          </p:val>
                                        </p:tav>
                                      </p:tavLst>
                                    </p:anim>
                                    <p:anim calcmode="lin" valueType="num">
                                      <p:cBhvr>
                                        <p:cTn id="46" dur="1000" fill="hold"/>
                                        <p:tgtEl>
                                          <p:spTgt spid="12">
                                            <p:txEl>
                                              <p:pRg st="11" end="11"/>
                                            </p:txEl>
                                          </p:spTgt>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12">
                                            <p:txEl>
                                              <p:pRg st="12" end="12"/>
                                            </p:txEl>
                                          </p:spTgt>
                                        </p:tgtEl>
                                        <p:attrNameLst>
                                          <p:attrName>style.visibility</p:attrName>
                                        </p:attrNameLst>
                                      </p:cBhvr>
                                      <p:to>
                                        <p:strVal val="visible"/>
                                      </p:to>
                                    </p:set>
                                    <p:animEffect transition="in" filter="fade">
                                      <p:cBhvr>
                                        <p:cTn id="49" dur="1000"/>
                                        <p:tgtEl>
                                          <p:spTgt spid="12">
                                            <p:txEl>
                                              <p:pRg st="12" end="12"/>
                                            </p:txEl>
                                          </p:spTgt>
                                        </p:tgtEl>
                                      </p:cBhvr>
                                    </p:animEffect>
                                    <p:anim calcmode="lin" valueType="num">
                                      <p:cBhvr>
                                        <p:cTn id="50" dur="1000" fill="hold"/>
                                        <p:tgtEl>
                                          <p:spTgt spid="12">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1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8D9DFB0-F643-6146-AEBC-7893DF38D478}"/>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de-DE" altLang="hu-HU" sz="2844">
              <a:solidFill>
                <a:srgbClr val="000000"/>
              </a:solidFill>
            </a:endParaRPr>
          </a:p>
        </p:txBody>
      </p:sp>
      <p:sp>
        <p:nvSpPr>
          <p:cNvPr id="40" name="Rectangle 9" descr="Vastag átlós felfelé">
            <a:extLst>
              <a:ext uri="{FF2B5EF4-FFF2-40B4-BE49-F238E27FC236}">
                <a16:creationId xmlns:a16="http://schemas.microsoft.com/office/drawing/2014/main" id="{C6D2B10B-11F0-D849-8EEE-E9F775A152B6}"/>
              </a:ext>
            </a:extLst>
          </p:cNvPr>
          <p:cNvSpPr>
            <a:spLocks noChangeArrowheads="1"/>
          </p:cNvSpPr>
          <p:nvPr/>
        </p:nvSpPr>
        <p:spPr bwMode="auto">
          <a:xfrm>
            <a:off x="1618287" y="868446"/>
            <a:ext cx="9505055" cy="62517"/>
          </a:xfrm>
          <a:prstGeom prst="rect">
            <a:avLst/>
          </a:prstGeom>
          <a:gradFill rotWithShape="0">
            <a:gsLst>
              <a:gs pos="0">
                <a:srgbClr val="15AAA6"/>
              </a:gs>
              <a:gs pos="50000">
                <a:srgbClr val="73BFBF"/>
              </a:gs>
              <a:gs pos="100000">
                <a:srgbClr val="D9F3E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sp>
        <p:nvSpPr>
          <p:cNvPr id="43" name="Rectangle 9" descr="Vastag átlós felfelé">
            <a:extLst>
              <a:ext uri="{FF2B5EF4-FFF2-40B4-BE49-F238E27FC236}">
                <a16:creationId xmlns:a16="http://schemas.microsoft.com/office/drawing/2014/main" id="{DC49D014-CA91-6744-8B16-DD0AFDE24CDB}"/>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pic>
        <p:nvPicPr>
          <p:cNvPr id="44" name="Kép 43">
            <a:extLst>
              <a:ext uri="{FF2B5EF4-FFF2-40B4-BE49-F238E27FC236}">
                <a16:creationId xmlns:a16="http://schemas.microsoft.com/office/drawing/2014/main" id="{16D68B96-E9EA-E944-B457-FA649DCF82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192" y="4404"/>
            <a:ext cx="1580689" cy="947283"/>
          </a:xfrm>
          <a:prstGeom prst="rect">
            <a:avLst/>
          </a:prstGeom>
        </p:spPr>
      </p:pic>
      <p:pic>
        <p:nvPicPr>
          <p:cNvPr id="45" name="Kép 44">
            <a:extLst>
              <a:ext uri="{FF2B5EF4-FFF2-40B4-BE49-F238E27FC236}">
                <a16:creationId xmlns:a16="http://schemas.microsoft.com/office/drawing/2014/main" id="{25B8F450-A741-7F46-96DE-1406641072C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46" name="Kép 45">
            <a:extLst>
              <a:ext uri="{FF2B5EF4-FFF2-40B4-BE49-F238E27FC236}">
                <a16:creationId xmlns:a16="http://schemas.microsoft.com/office/drawing/2014/main" id="{037CEAAB-69E6-5349-BBDE-4AA9E097DC7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55440" y="95964"/>
            <a:ext cx="419445" cy="405043"/>
          </a:xfrm>
          <a:prstGeom prst="rect">
            <a:avLst/>
          </a:prstGeom>
        </p:spPr>
      </p:pic>
      <p:sp>
        <p:nvSpPr>
          <p:cNvPr id="16" name="Text Box 3">
            <a:extLst>
              <a:ext uri="{FF2B5EF4-FFF2-40B4-BE49-F238E27FC236}">
                <a16:creationId xmlns:a16="http://schemas.microsoft.com/office/drawing/2014/main" id="{1A7A6F28-268D-3846-8F6C-7A19D3DBF200}"/>
              </a:ext>
            </a:extLst>
          </p:cNvPr>
          <p:cNvSpPr txBox="1">
            <a:spLocks noChangeArrowheads="1"/>
          </p:cNvSpPr>
          <p:nvPr/>
        </p:nvSpPr>
        <p:spPr bwMode="auto">
          <a:xfrm>
            <a:off x="2836429" y="116632"/>
            <a:ext cx="6776864"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4400" dirty="0">
                <a:solidFill>
                  <a:srgbClr val="294143"/>
                </a:solidFill>
              </a:rPr>
              <a:t>3. eset</a:t>
            </a:r>
          </a:p>
        </p:txBody>
      </p:sp>
      <p:pic>
        <p:nvPicPr>
          <p:cNvPr id="13" name="Picture 12" descr="A picture containing food&#10;&#10;Description automatically generated">
            <a:extLst>
              <a:ext uri="{FF2B5EF4-FFF2-40B4-BE49-F238E27FC236}">
                <a16:creationId xmlns:a16="http://schemas.microsoft.com/office/drawing/2014/main" id="{01305211-F37C-0F40-B215-33625F7923A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14" name="Téglalap 40">
            <a:extLst>
              <a:ext uri="{FF2B5EF4-FFF2-40B4-BE49-F238E27FC236}">
                <a16:creationId xmlns:a16="http://schemas.microsoft.com/office/drawing/2014/main" id="{8C171D1F-E5E9-E740-8C4B-417546C0C148}"/>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defTabSz="1083747">
              <a:defRPr/>
            </a:pPr>
            <a:endParaRPr lang="hu-HU" sz="2133">
              <a:solidFill>
                <a:srgbClr val="000000"/>
              </a:solidFill>
            </a:endParaRPr>
          </a:p>
        </p:txBody>
      </p:sp>
      <p:sp>
        <p:nvSpPr>
          <p:cNvPr id="11" name="Rectangle 7">
            <a:extLst>
              <a:ext uri="{FF2B5EF4-FFF2-40B4-BE49-F238E27FC236}">
                <a16:creationId xmlns:a16="http://schemas.microsoft.com/office/drawing/2014/main" id="{800D0D35-37AE-3541-9686-2C02A9DFA632}"/>
              </a:ext>
            </a:extLst>
          </p:cNvPr>
          <p:cNvSpPr txBox="1">
            <a:spLocks noChangeArrowheads="1"/>
          </p:cNvSpPr>
          <p:nvPr/>
        </p:nvSpPr>
        <p:spPr bwMode="auto">
          <a:xfrm>
            <a:off x="1989707" y="1052736"/>
            <a:ext cx="878681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406405" indent="-406405" algn="l" defTabSz="903122" rtl="0" eaLnBrk="0" fontAlgn="base" hangingPunct="0">
              <a:spcBef>
                <a:spcPct val="20000"/>
              </a:spcBef>
              <a:spcAft>
                <a:spcPct val="0"/>
              </a:spcAft>
              <a:buSzPct val="100000"/>
              <a:buChar char="•"/>
              <a:defRPr sz="3793">
                <a:solidFill>
                  <a:schemeClr val="tx1"/>
                </a:solidFill>
                <a:latin typeface="+mn-lt"/>
                <a:ea typeface="+mn-ea"/>
                <a:cs typeface="+mn-cs"/>
              </a:defRPr>
            </a:lvl1pPr>
            <a:lvl2pPr marL="880544" indent="-338671" algn="l" defTabSz="903122" rtl="0" eaLnBrk="0" fontAlgn="base" hangingPunct="0">
              <a:spcBef>
                <a:spcPct val="20000"/>
              </a:spcBef>
              <a:spcAft>
                <a:spcPct val="0"/>
              </a:spcAft>
              <a:buSzPct val="100000"/>
              <a:buChar char="–"/>
              <a:defRPr sz="3319">
                <a:solidFill>
                  <a:schemeClr val="tx1"/>
                </a:solidFill>
                <a:latin typeface="+mn-lt"/>
              </a:defRPr>
            </a:lvl2pPr>
            <a:lvl3pPr marL="1354684" indent="-270937" algn="l" defTabSz="903122" rtl="0" eaLnBrk="0" fontAlgn="base" hangingPunct="0">
              <a:spcBef>
                <a:spcPct val="20000"/>
              </a:spcBef>
              <a:spcAft>
                <a:spcPct val="0"/>
              </a:spcAft>
              <a:buSzPct val="100000"/>
              <a:buChar char="•"/>
              <a:defRPr sz="2844">
                <a:solidFill>
                  <a:schemeClr val="tx1"/>
                </a:solidFill>
                <a:latin typeface="+mn-lt"/>
              </a:defRPr>
            </a:lvl3pPr>
            <a:lvl4pPr marL="1896557" indent="-270937" algn="l" defTabSz="903122" rtl="0" eaLnBrk="0" fontAlgn="base" hangingPunct="0">
              <a:spcBef>
                <a:spcPct val="20000"/>
              </a:spcBef>
              <a:spcAft>
                <a:spcPct val="0"/>
              </a:spcAft>
              <a:buSzPct val="100000"/>
              <a:buChar char="–"/>
              <a:defRPr sz="2370">
                <a:solidFill>
                  <a:schemeClr val="tx1"/>
                </a:solidFill>
                <a:latin typeface="+mn-lt"/>
              </a:defRPr>
            </a:lvl4pPr>
            <a:lvl5pPr marL="2438430" indent="-270937" algn="l" defTabSz="903122" rtl="0" eaLnBrk="0" fontAlgn="base" hangingPunct="0">
              <a:spcBef>
                <a:spcPct val="20000"/>
              </a:spcBef>
              <a:spcAft>
                <a:spcPct val="0"/>
              </a:spcAft>
              <a:buSzPct val="100000"/>
              <a:buChar char="•"/>
              <a:defRPr sz="2370">
                <a:solidFill>
                  <a:schemeClr val="tx1"/>
                </a:solidFill>
                <a:latin typeface="+mn-lt"/>
              </a:defRPr>
            </a:lvl5pPr>
            <a:lvl6pPr marL="2980304" indent="-270937" algn="l" defTabSz="903122" rtl="0" eaLnBrk="0" fontAlgn="base" hangingPunct="0">
              <a:spcBef>
                <a:spcPct val="20000"/>
              </a:spcBef>
              <a:spcAft>
                <a:spcPct val="0"/>
              </a:spcAft>
              <a:buSzPct val="100000"/>
              <a:buChar char="•"/>
              <a:defRPr sz="2370">
                <a:solidFill>
                  <a:schemeClr val="tx1"/>
                </a:solidFill>
                <a:latin typeface="+mn-lt"/>
              </a:defRPr>
            </a:lvl6pPr>
            <a:lvl7pPr marL="3522177" indent="-270937" algn="l" defTabSz="903122" rtl="0" eaLnBrk="0" fontAlgn="base" hangingPunct="0">
              <a:spcBef>
                <a:spcPct val="20000"/>
              </a:spcBef>
              <a:spcAft>
                <a:spcPct val="0"/>
              </a:spcAft>
              <a:buSzPct val="100000"/>
              <a:buChar char="•"/>
              <a:defRPr sz="2370">
                <a:solidFill>
                  <a:schemeClr val="tx1"/>
                </a:solidFill>
                <a:latin typeface="+mn-lt"/>
              </a:defRPr>
            </a:lvl7pPr>
            <a:lvl8pPr marL="4064051" indent="-270937" algn="l" defTabSz="903122" rtl="0" eaLnBrk="0" fontAlgn="base" hangingPunct="0">
              <a:spcBef>
                <a:spcPct val="20000"/>
              </a:spcBef>
              <a:spcAft>
                <a:spcPct val="0"/>
              </a:spcAft>
              <a:buSzPct val="100000"/>
              <a:buChar char="•"/>
              <a:defRPr sz="2370">
                <a:solidFill>
                  <a:schemeClr val="tx1"/>
                </a:solidFill>
                <a:latin typeface="+mn-lt"/>
              </a:defRPr>
            </a:lvl8pPr>
            <a:lvl9pPr marL="4605924" indent="-270937" algn="l" defTabSz="903122" rtl="0" eaLnBrk="0" fontAlgn="base" hangingPunct="0">
              <a:spcBef>
                <a:spcPct val="20000"/>
              </a:spcBef>
              <a:spcAft>
                <a:spcPct val="0"/>
              </a:spcAft>
              <a:buSzPct val="100000"/>
              <a:buChar char="•"/>
              <a:defRPr sz="2370">
                <a:solidFill>
                  <a:schemeClr val="tx1"/>
                </a:solidFill>
                <a:latin typeface="+mn-lt"/>
              </a:defRPr>
            </a:lvl9pPr>
          </a:lstStyle>
          <a:p>
            <a:pPr eaLnBrk="1" hangingPunct="1">
              <a:lnSpc>
                <a:spcPct val="90000"/>
              </a:lnSpc>
            </a:pPr>
            <a:r>
              <a:rPr lang="hu-HU" altLang="en-US" sz="3600" kern="0" dirty="0"/>
              <a:t>Észleléskor SBO-n</a:t>
            </a:r>
            <a:endParaRPr lang="hu-HU" altLang="en-US" sz="2177" kern="0" dirty="0"/>
          </a:p>
          <a:p>
            <a:pPr lvl="3" eaLnBrk="1" hangingPunct="1">
              <a:lnSpc>
                <a:spcPct val="90000"/>
              </a:lnSpc>
            </a:pPr>
            <a:r>
              <a:rPr lang="hu-HU" altLang="en-US" sz="2000" kern="0" dirty="0"/>
              <a:t>Idős nő beteg</a:t>
            </a:r>
          </a:p>
          <a:p>
            <a:pPr lvl="3" eaLnBrk="1" hangingPunct="1">
              <a:lnSpc>
                <a:spcPct val="90000"/>
              </a:lnSpc>
            </a:pPr>
            <a:r>
              <a:rPr lang="hu-HU" altLang="en-US" sz="2000" kern="0" dirty="0"/>
              <a:t>Verítékes, agitált</a:t>
            </a:r>
          </a:p>
          <a:p>
            <a:pPr lvl="3" eaLnBrk="1" hangingPunct="1">
              <a:lnSpc>
                <a:spcPct val="90000"/>
              </a:lnSpc>
            </a:pPr>
            <a:r>
              <a:rPr lang="hu-HU" altLang="en-US" sz="2000" kern="0" dirty="0" err="1"/>
              <a:t>Dyspnoe</a:t>
            </a:r>
            <a:endParaRPr lang="hu-HU" altLang="en-US" sz="2000" kern="0" dirty="0"/>
          </a:p>
          <a:p>
            <a:pPr eaLnBrk="1" hangingPunct="1">
              <a:lnSpc>
                <a:spcPct val="90000"/>
              </a:lnSpc>
            </a:pPr>
            <a:r>
              <a:rPr lang="hu-HU" altLang="en-US" sz="3600" kern="0" dirty="0">
                <a:solidFill>
                  <a:srgbClr val="294143"/>
                </a:solidFill>
              </a:rPr>
              <a:t>Hogyan tovább?</a:t>
            </a:r>
          </a:p>
          <a:p>
            <a:pPr lvl="3" eaLnBrk="1" hangingPunct="1">
              <a:lnSpc>
                <a:spcPct val="90000"/>
              </a:lnSpc>
            </a:pPr>
            <a:r>
              <a:rPr lang="hu-HU" altLang="en-US" sz="2000" kern="0" dirty="0"/>
              <a:t>Félülő helyzet, O</a:t>
            </a:r>
            <a:r>
              <a:rPr lang="hu-HU" altLang="en-US" sz="2000" kern="0" baseline="-25000" dirty="0"/>
              <a:t>2</a:t>
            </a:r>
            <a:r>
              <a:rPr lang="hu-HU" altLang="en-US" sz="2000" kern="0" dirty="0"/>
              <a:t>, vénabiztosítás, </a:t>
            </a:r>
            <a:r>
              <a:rPr lang="hu-HU" altLang="en-US" sz="2000" kern="0" dirty="0" err="1"/>
              <a:t>monitorozás</a:t>
            </a:r>
            <a:r>
              <a:rPr lang="hu-HU" altLang="en-US" sz="2000" kern="0" dirty="0"/>
              <a:t> (SpO</a:t>
            </a:r>
            <a:r>
              <a:rPr lang="hu-HU" altLang="en-US" sz="2000" kern="0" baseline="-25000" dirty="0"/>
              <a:t>2</a:t>
            </a:r>
            <a:r>
              <a:rPr lang="hu-HU" altLang="en-US" sz="2000" kern="0" dirty="0"/>
              <a:t>, NIBP, EKG)</a:t>
            </a:r>
          </a:p>
          <a:p>
            <a:pPr eaLnBrk="1" hangingPunct="1">
              <a:lnSpc>
                <a:spcPct val="90000"/>
              </a:lnSpc>
            </a:pPr>
            <a:r>
              <a:rPr lang="hu-HU" altLang="en-US" sz="3600" kern="0" dirty="0"/>
              <a:t>Előzmények</a:t>
            </a:r>
          </a:p>
          <a:p>
            <a:pPr lvl="3" eaLnBrk="1" hangingPunct="1">
              <a:lnSpc>
                <a:spcPct val="90000"/>
              </a:lnSpc>
            </a:pPr>
            <a:r>
              <a:rPr lang="hu-HU" altLang="en-US" sz="2000" kern="0" dirty="0"/>
              <a:t>Kor: 68 év</a:t>
            </a:r>
          </a:p>
          <a:p>
            <a:pPr lvl="3" eaLnBrk="1" hangingPunct="1">
              <a:lnSpc>
                <a:spcPct val="90000"/>
              </a:lnSpc>
            </a:pPr>
            <a:r>
              <a:rPr lang="hu-HU" altLang="en-US" sz="2000" kern="0" dirty="0"/>
              <a:t>Ismert magasvérnyomás, ISZB</a:t>
            </a:r>
          </a:p>
          <a:p>
            <a:pPr lvl="3" eaLnBrk="1" hangingPunct="1">
              <a:lnSpc>
                <a:spcPct val="90000"/>
              </a:lnSpc>
            </a:pPr>
            <a:r>
              <a:rPr lang="hu-HU" altLang="en-US" sz="2000" kern="0" dirty="0"/>
              <a:t>Panaszok: </a:t>
            </a:r>
          </a:p>
          <a:p>
            <a:pPr lvl="4" eaLnBrk="1" hangingPunct="1">
              <a:lnSpc>
                <a:spcPct val="90000"/>
              </a:lnSpc>
            </a:pPr>
            <a:r>
              <a:rPr lang="hu-HU" altLang="en-US" sz="1800" kern="0" dirty="0"/>
              <a:t>Pár órája fokozódó fulladás</a:t>
            </a:r>
          </a:p>
          <a:p>
            <a:pPr lvl="4" eaLnBrk="1" hangingPunct="1">
              <a:lnSpc>
                <a:spcPct val="90000"/>
              </a:lnSpc>
            </a:pPr>
            <a:r>
              <a:rPr lang="hu-HU" altLang="en-US" sz="1800" kern="0" dirty="0"/>
              <a:t>RR: 195/100 Hgmm, P: 112/p, SpO</a:t>
            </a:r>
            <a:r>
              <a:rPr lang="hu-HU" altLang="en-US" sz="1800" kern="0" baseline="-25000" dirty="0"/>
              <a:t>2 </a:t>
            </a:r>
            <a:r>
              <a:rPr lang="hu-HU" altLang="en-US" sz="1800" kern="0" dirty="0"/>
              <a:t>= 88%</a:t>
            </a:r>
          </a:p>
          <a:p>
            <a:pPr eaLnBrk="1" hangingPunct="1">
              <a:lnSpc>
                <a:spcPct val="90000"/>
              </a:lnSpc>
            </a:pPr>
            <a:endParaRPr lang="hu-HU" altLang="en-US" kern="0" dirty="0">
              <a:solidFill>
                <a:srgbClr val="FF0000"/>
              </a:solidFill>
            </a:endParaRPr>
          </a:p>
        </p:txBody>
      </p:sp>
    </p:spTree>
    <p:custDataLst>
      <p:tags r:id="rId1"/>
    </p:custDataLst>
    <p:extLst>
      <p:ext uri="{BB962C8B-B14F-4D97-AF65-F5344CB8AC3E}">
        <p14:creationId xmlns:p14="http://schemas.microsoft.com/office/powerpoint/2010/main" val="806214808"/>
      </p:ext>
    </p:extLst>
  </p:cSld>
  <p:clrMapOvr>
    <a:masterClrMapping/>
  </p:clrMapOvr>
  <p:transition advTm="107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1000"/>
                                        <p:tgtEl>
                                          <p:spTgt spid="11">
                                            <p:txEl>
                                              <p:pRg st="1" end="1"/>
                                            </p:txEl>
                                          </p:spTgt>
                                        </p:tgtEl>
                                      </p:cBhvr>
                                    </p:animEffect>
                                    <p:anim calcmode="lin" valueType="num">
                                      <p:cBhvr>
                                        <p:cTn id="13"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1000"/>
                                        <p:tgtEl>
                                          <p:spTgt spid="11">
                                            <p:txEl>
                                              <p:pRg st="2" end="2"/>
                                            </p:txEl>
                                          </p:spTgt>
                                        </p:tgtEl>
                                      </p:cBhvr>
                                    </p:animEffect>
                                    <p:anim calcmode="lin" valueType="num">
                                      <p:cBhvr>
                                        <p:cTn id="1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1000"/>
                                        <p:tgtEl>
                                          <p:spTgt spid="11">
                                            <p:txEl>
                                              <p:pRg st="3" end="3"/>
                                            </p:txEl>
                                          </p:spTgt>
                                        </p:tgtEl>
                                      </p:cBhvr>
                                    </p:animEffect>
                                    <p:anim calcmode="lin" valueType="num">
                                      <p:cBhvr>
                                        <p:cTn id="23"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1">
                                            <p:txEl>
                                              <p:pRg st="4" end="4"/>
                                            </p:txEl>
                                          </p:spTgt>
                                        </p:tgtEl>
                                        <p:attrNameLst>
                                          <p:attrName>style.visibility</p:attrName>
                                        </p:attrNameLst>
                                      </p:cBhvr>
                                      <p:to>
                                        <p:strVal val="visible"/>
                                      </p:to>
                                    </p:set>
                                    <p:animEffect transition="in" filter="fade">
                                      <p:cBhvr>
                                        <p:cTn id="29" dur="1000"/>
                                        <p:tgtEl>
                                          <p:spTgt spid="11">
                                            <p:txEl>
                                              <p:pRg st="4" end="4"/>
                                            </p:txEl>
                                          </p:spTgt>
                                        </p:tgtEl>
                                      </p:cBhvr>
                                    </p:animEffect>
                                    <p:anim calcmode="lin" valueType="num">
                                      <p:cBhvr>
                                        <p:cTn id="30"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1">
                                            <p:txEl>
                                              <p:pRg st="4" end="4"/>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1">
                                            <p:txEl>
                                              <p:pRg st="5" end="5"/>
                                            </p:txEl>
                                          </p:spTgt>
                                        </p:tgtEl>
                                        <p:attrNameLst>
                                          <p:attrName>style.visibility</p:attrName>
                                        </p:attrNameLst>
                                      </p:cBhvr>
                                      <p:to>
                                        <p:strVal val="visible"/>
                                      </p:to>
                                    </p:set>
                                    <p:animEffect transition="in" filter="fade">
                                      <p:cBhvr>
                                        <p:cTn id="34" dur="1000"/>
                                        <p:tgtEl>
                                          <p:spTgt spid="11">
                                            <p:txEl>
                                              <p:pRg st="5" end="5"/>
                                            </p:txEl>
                                          </p:spTgt>
                                        </p:tgtEl>
                                      </p:cBhvr>
                                    </p:animEffect>
                                    <p:anim calcmode="lin" valueType="num">
                                      <p:cBhvr>
                                        <p:cTn id="35"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11">
                                            <p:txEl>
                                              <p:pRg st="6" end="6"/>
                                            </p:txEl>
                                          </p:spTgt>
                                        </p:tgtEl>
                                        <p:attrNameLst>
                                          <p:attrName>style.visibility</p:attrName>
                                        </p:attrNameLst>
                                      </p:cBhvr>
                                      <p:to>
                                        <p:strVal val="visible"/>
                                      </p:to>
                                    </p:set>
                                    <p:animEffect transition="in" filter="fade">
                                      <p:cBhvr>
                                        <p:cTn id="41" dur="1000"/>
                                        <p:tgtEl>
                                          <p:spTgt spid="11">
                                            <p:txEl>
                                              <p:pRg st="6" end="6"/>
                                            </p:txEl>
                                          </p:spTgt>
                                        </p:tgtEl>
                                      </p:cBhvr>
                                    </p:animEffect>
                                    <p:anim calcmode="lin" valueType="num">
                                      <p:cBhvr>
                                        <p:cTn id="42"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11">
                                            <p:txEl>
                                              <p:pRg st="6" end="6"/>
                                            </p:txEl>
                                          </p:spTgt>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1">
                                            <p:txEl>
                                              <p:pRg st="7" end="7"/>
                                            </p:txEl>
                                          </p:spTgt>
                                        </p:tgtEl>
                                        <p:attrNameLst>
                                          <p:attrName>style.visibility</p:attrName>
                                        </p:attrNameLst>
                                      </p:cBhvr>
                                      <p:to>
                                        <p:strVal val="visible"/>
                                      </p:to>
                                    </p:set>
                                    <p:animEffect transition="in" filter="fade">
                                      <p:cBhvr>
                                        <p:cTn id="46" dur="1000"/>
                                        <p:tgtEl>
                                          <p:spTgt spid="11">
                                            <p:txEl>
                                              <p:pRg st="7" end="7"/>
                                            </p:txEl>
                                          </p:spTgt>
                                        </p:tgtEl>
                                      </p:cBhvr>
                                    </p:animEffect>
                                    <p:anim calcmode="lin" valueType="num">
                                      <p:cBhvr>
                                        <p:cTn id="47"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11">
                                            <p:txEl>
                                              <p:pRg st="7" end="7"/>
                                            </p:txEl>
                                          </p:spTgt>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11">
                                            <p:txEl>
                                              <p:pRg st="8" end="8"/>
                                            </p:txEl>
                                          </p:spTgt>
                                        </p:tgtEl>
                                        <p:attrNameLst>
                                          <p:attrName>style.visibility</p:attrName>
                                        </p:attrNameLst>
                                      </p:cBhvr>
                                      <p:to>
                                        <p:strVal val="visible"/>
                                      </p:to>
                                    </p:set>
                                    <p:animEffect transition="in" filter="fade">
                                      <p:cBhvr>
                                        <p:cTn id="51" dur="1000"/>
                                        <p:tgtEl>
                                          <p:spTgt spid="11">
                                            <p:txEl>
                                              <p:pRg st="8" end="8"/>
                                            </p:txEl>
                                          </p:spTgt>
                                        </p:tgtEl>
                                      </p:cBhvr>
                                    </p:animEffect>
                                    <p:anim calcmode="lin" valueType="num">
                                      <p:cBhvr>
                                        <p:cTn id="52"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11">
                                            <p:txEl>
                                              <p:pRg st="8" end="8"/>
                                            </p:txEl>
                                          </p:spTgt>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11">
                                            <p:txEl>
                                              <p:pRg st="9" end="9"/>
                                            </p:txEl>
                                          </p:spTgt>
                                        </p:tgtEl>
                                        <p:attrNameLst>
                                          <p:attrName>style.visibility</p:attrName>
                                        </p:attrNameLst>
                                      </p:cBhvr>
                                      <p:to>
                                        <p:strVal val="visible"/>
                                      </p:to>
                                    </p:set>
                                    <p:animEffect transition="in" filter="fade">
                                      <p:cBhvr>
                                        <p:cTn id="56" dur="1000"/>
                                        <p:tgtEl>
                                          <p:spTgt spid="11">
                                            <p:txEl>
                                              <p:pRg st="9" end="9"/>
                                            </p:txEl>
                                          </p:spTgt>
                                        </p:tgtEl>
                                      </p:cBhvr>
                                    </p:animEffect>
                                    <p:anim calcmode="lin" valueType="num">
                                      <p:cBhvr>
                                        <p:cTn id="57" dur="1000" fill="hold"/>
                                        <p:tgtEl>
                                          <p:spTgt spid="11">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11">
                                            <p:txEl>
                                              <p:pRg st="9" end="9"/>
                                            </p:txEl>
                                          </p:spTgt>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11">
                                            <p:txEl>
                                              <p:pRg st="10" end="10"/>
                                            </p:txEl>
                                          </p:spTgt>
                                        </p:tgtEl>
                                        <p:attrNameLst>
                                          <p:attrName>style.visibility</p:attrName>
                                        </p:attrNameLst>
                                      </p:cBhvr>
                                      <p:to>
                                        <p:strVal val="visible"/>
                                      </p:to>
                                    </p:set>
                                    <p:animEffect transition="in" filter="fade">
                                      <p:cBhvr>
                                        <p:cTn id="61" dur="1000"/>
                                        <p:tgtEl>
                                          <p:spTgt spid="11">
                                            <p:txEl>
                                              <p:pRg st="10" end="10"/>
                                            </p:txEl>
                                          </p:spTgt>
                                        </p:tgtEl>
                                      </p:cBhvr>
                                    </p:animEffect>
                                    <p:anim calcmode="lin" valueType="num">
                                      <p:cBhvr>
                                        <p:cTn id="62" dur="1000" fill="hold"/>
                                        <p:tgtEl>
                                          <p:spTgt spid="11">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11">
                                            <p:txEl>
                                              <p:pRg st="10" end="10"/>
                                            </p:txEl>
                                          </p:spTgt>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11">
                                            <p:txEl>
                                              <p:pRg st="11" end="11"/>
                                            </p:txEl>
                                          </p:spTgt>
                                        </p:tgtEl>
                                        <p:attrNameLst>
                                          <p:attrName>style.visibility</p:attrName>
                                        </p:attrNameLst>
                                      </p:cBhvr>
                                      <p:to>
                                        <p:strVal val="visible"/>
                                      </p:to>
                                    </p:set>
                                    <p:animEffect transition="in" filter="fade">
                                      <p:cBhvr>
                                        <p:cTn id="66" dur="1000"/>
                                        <p:tgtEl>
                                          <p:spTgt spid="11">
                                            <p:txEl>
                                              <p:pRg st="11" end="11"/>
                                            </p:txEl>
                                          </p:spTgt>
                                        </p:tgtEl>
                                      </p:cBhvr>
                                    </p:animEffect>
                                    <p:anim calcmode="lin" valueType="num">
                                      <p:cBhvr>
                                        <p:cTn id="67" dur="1000" fill="hold"/>
                                        <p:tgtEl>
                                          <p:spTgt spid="11">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11">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8D9DFB0-F643-6146-AEBC-7893DF38D478}"/>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de-DE" altLang="hu-HU" sz="2844">
              <a:solidFill>
                <a:srgbClr val="000000"/>
              </a:solidFill>
            </a:endParaRPr>
          </a:p>
        </p:txBody>
      </p:sp>
      <p:sp>
        <p:nvSpPr>
          <p:cNvPr id="40" name="Rectangle 9" descr="Vastag átlós felfelé">
            <a:extLst>
              <a:ext uri="{FF2B5EF4-FFF2-40B4-BE49-F238E27FC236}">
                <a16:creationId xmlns:a16="http://schemas.microsoft.com/office/drawing/2014/main" id="{C6D2B10B-11F0-D849-8EEE-E9F775A152B6}"/>
              </a:ext>
            </a:extLst>
          </p:cNvPr>
          <p:cNvSpPr>
            <a:spLocks noChangeArrowheads="1"/>
          </p:cNvSpPr>
          <p:nvPr/>
        </p:nvSpPr>
        <p:spPr bwMode="auto">
          <a:xfrm>
            <a:off x="1618287" y="868446"/>
            <a:ext cx="9505055" cy="62517"/>
          </a:xfrm>
          <a:prstGeom prst="rect">
            <a:avLst/>
          </a:prstGeom>
          <a:gradFill rotWithShape="0">
            <a:gsLst>
              <a:gs pos="0">
                <a:srgbClr val="15AAA6"/>
              </a:gs>
              <a:gs pos="50000">
                <a:srgbClr val="73BFBF"/>
              </a:gs>
              <a:gs pos="100000">
                <a:srgbClr val="D9F3E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sp>
        <p:nvSpPr>
          <p:cNvPr id="43" name="Rectangle 9" descr="Vastag átlós felfelé">
            <a:extLst>
              <a:ext uri="{FF2B5EF4-FFF2-40B4-BE49-F238E27FC236}">
                <a16:creationId xmlns:a16="http://schemas.microsoft.com/office/drawing/2014/main" id="{DC49D014-CA91-6744-8B16-DD0AFDE24CDB}"/>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pic>
        <p:nvPicPr>
          <p:cNvPr id="44" name="Kép 43">
            <a:extLst>
              <a:ext uri="{FF2B5EF4-FFF2-40B4-BE49-F238E27FC236}">
                <a16:creationId xmlns:a16="http://schemas.microsoft.com/office/drawing/2014/main" id="{16D68B96-E9EA-E944-B457-FA649DCF82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192" y="4404"/>
            <a:ext cx="1580689" cy="947283"/>
          </a:xfrm>
          <a:prstGeom prst="rect">
            <a:avLst/>
          </a:prstGeom>
        </p:spPr>
      </p:pic>
      <p:pic>
        <p:nvPicPr>
          <p:cNvPr id="45" name="Kép 44">
            <a:extLst>
              <a:ext uri="{FF2B5EF4-FFF2-40B4-BE49-F238E27FC236}">
                <a16:creationId xmlns:a16="http://schemas.microsoft.com/office/drawing/2014/main" id="{25B8F450-A741-7F46-96DE-1406641072C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46" name="Kép 45">
            <a:extLst>
              <a:ext uri="{FF2B5EF4-FFF2-40B4-BE49-F238E27FC236}">
                <a16:creationId xmlns:a16="http://schemas.microsoft.com/office/drawing/2014/main" id="{037CEAAB-69E6-5349-BBDE-4AA9E097DC7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55440" y="95964"/>
            <a:ext cx="419445" cy="405043"/>
          </a:xfrm>
          <a:prstGeom prst="rect">
            <a:avLst/>
          </a:prstGeom>
        </p:spPr>
      </p:pic>
      <p:sp>
        <p:nvSpPr>
          <p:cNvPr id="16" name="Text Box 3">
            <a:extLst>
              <a:ext uri="{FF2B5EF4-FFF2-40B4-BE49-F238E27FC236}">
                <a16:creationId xmlns:a16="http://schemas.microsoft.com/office/drawing/2014/main" id="{1A7A6F28-268D-3846-8F6C-7A19D3DBF200}"/>
              </a:ext>
            </a:extLst>
          </p:cNvPr>
          <p:cNvSpPr txBox="1">
            <a:spLocks noChangeArrowheads="1"/>
          </p:cNvSpPr>
          <p:nvPr/>
        </p:nvSpPr>
        <p:spPr bwMode="auto">
          <a:xfrm>
            <a:off x="2836429" y="116632"/>
            <a:ext cx="6776864"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4400" dirty="0">
                <a:solidFill>
                  <a:srgbClr val="294143"/>
                </a:solidFill>
              </a:rPr>
              <a:t>Az adósság:</a:t>
            </a:r>
          </a:p>
        </p:txBody>
      </p:sp>
      <p:pic>
        <p:nvPicPr>
          <p:cNvPr id="13" name="Picture 12" descr="A picture containing food&#10;&#10;Description automatically generated">
            <a:extLst>
              <a:ext uri="{FF2B5EF4-FFF2-40B4-BE49-F238E27FC236}">
                <a16:creationId xmlns:a16="http://schemas.microsoft.com/office/drawing/2014/main" id="{01305211-F37C-0F40-B215-33625F7923A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14" name="Téglalap 40">
            <a:extLst>
              <a:ext uri="{FF2B5EF4-FFF2-40B4-BE49-F238E27FC236}">
                <a16:creationId xmlns:a16="http://schemas.microsoft.com/office/drawing/2014/main" id="{8C171D1F-E5E9-E740-8C4B-417546C0C148}"/>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defTabSz="1083747">
              <a:defRPr/>
            </a:pPr>
            <a:endParaRPr lang="hu-HU" sz="2133">
              <a:solidFill>
                <a:srgbClr val="000000"/>
              </a:solidFill>
            </a:endParaRPr>
          </a:p>
        </p:txBody>
      </p:sp>
      <p:sp>
        <p:nvSpPr>
          <p:cNvPr id="11" name="Rectangle 4">
            <a:extLst>
              <a:ext uri="{FF2B5EF4-FFF2-40B4-BE49-F238E27FC236}">
                <a16:creationId xmlns:a16="http://schemas.microsoft.com/office/drawing/2014/main" id="{BA089080-3994-054D-A858-59B41ADE9CEB}"/>
              </a:ext>
            </a:extLst>
          </p:cNvPr>
          <p:cNvSpPr txBox="1">
            <a:spLocks noChangeArrowheads="1"/>
          </p:cNvSpPr>
          <p:nvPr/>
        </p:nvSpPr>
        <p:spPr bwMode="auto">
          <a:xfrm>
            <a:off x="1921817" y="1354038"/>
            <a:ext cx="9502775"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406405" indent="-406405" algn="l" defTabSz="903122" rtl="0" eaLnBrk="0" fontAlgn="base" hangingPunct="0">
              <a:spcBef>
                <a:spcPct val="20000"/>
              </a:spcBef>
              <a:spcAft>
                <a:spcPct val="0"/>
              </a:spcAft>
              <a:buSzPct val="100000"/>
              <a:buChar char="•"/>
              <a:defRPr sz="3793">
                <a:solidFill>
                  <a:schemeClr val="tx1"/>
                </a:solidFill>
                <a:latin typeface="+mn-lt"/>
                <a:ea typeface="+mn-ea"/>
                <a:cs typeface="+mn-cs"/>
              </a:defRPr>
            </a:lvl1pPr>
            <a:lvl2pPr marL="880544" indent="-338671" algn="l" defTabSz="903122" rtl="0" eaLnBrk="0" fontAlgn="base" hangingPunct="0">
              <a:spcBef>
                <a:spcPct val="20000"/>
              </a:spcBef>
              <a:spcAft>
                <a:spcPct val="0"/>
              </a:spcAft>
              <a:buSzPct val="100000"/>
              <a:buChar char="–"/>
              <a:defRPr sz="3319">
                <a:solidFill>
                  <a:schemeClr val="tx1"/>
                </a:solidFill>
                <a:latin typeface="+mn-lt"/>
              </a:defRPr>
            </a:lvl2pPr>
            <a:lvl3pPr marL="1354684" indent="-270937" algn="l" defTabSz="903122" rtl="0" eaLnBrk="0" fontAlgn="base" hangingPunct="0">
              <a:spcBef>
                <a:spcPct val="20000"/>
              </a:spcBef>
              <a:spcAft>
                <a:spcPct val="0"/>
              </a:spcAft>
              <a:buSzPct val="100000"/>
              <a:buChar char="•"/>
              <a:defRPr sz="2844">
                <a:solidFill>
                  <a:schemeClr val="tx1"/>
                </a:solidFill>
                <a:latin typeface="+mn-lt"/>
              </a:defRPr>
            </a:lvl3pPr>
            <a:lvl4pPr marL="1896557" indent="-270937" algn="l" defTabSz="903122" rtl="0" eaLnBrk="0" fontAlgn="base" hangingPunct="0">
              <a:spcBef>
                <a:spcPct val="20000"/>
              </a:spcBef>
              <a:spcAft>
                <a:spcPct val="0"/>
              </a:spcAft>
              <a:buSzPct val="100000"/>
              <a:buChar char="–"/>
              <a:defRPr sz="2370">
                <a:solidFill>
                  <a:schemeClr val="tx1"/>
                </a:solidFill>
                <a:latin typeface="+mn-lt"/>
              </a:defRPr>
            </a:lvl4pPr>
            <a:lvl5pPr marL="2438430" indent="-270937" algn="l" defTabSz="903122" rtl="0" eaLnBrk="0" fontAlgn="base" hangingPunct="0">
              <a:spcBef>
                <a:spcPct val="20000"/>
              </a:spcBef>
              <a:spcAft>
                <a:spcPct val="0"/>
              </a:spcAft>
              <a:buSzPct val="100000"/>
              <a:buChar char="•"/>
              <a:defRPr sz="2370">
                <a:solidFill>
                  <a:schemeClr val="tx1"/>
                </a:solidFill>
                <a:latin typeface="+mn-lt"/>
              </a:defRPr>
            </a:lvl5pPr>
            <a:lvl6pPr marL="2980304" indent="-270937" algn="l" defTabSz="903122" rtl="0" eaLnBrk="0" fontAlgn="base" hangingPunct="0">
              <a:spcBef>
                <a:spcPct val="20000"/>
              </a:spcBef>
              <a:spcAft>
                <a:spcPct val="0"/>
              </a:spcAft>
              <a:buSzPct val="100000"/>
              <a:buChar char="•"/>
              <a:defRPr sz="2370">
                <a:solidFill>
                  <a:schemeClr val="tx1"/>
                </a:solidFill>
                <a:latin typeface="+mn-lt"/>
              </a:defRPr>
            </a:lvl6pPr>
            <a:lvl7pPr marL="3522177" indent="-270937" algn="l" defTabSz="903122" rtl="0" eaLnBrk="0" fontAlgn="base" hangingPunct="0">
              <a:spcBef>
                <a:spcPct val="20000"/>
              </a:spcBef>
              <a:spcAft>
                <a:spcPct val="0"/>
              </a:spcAft>
              <a:buSzPct val="100000"/>
              <a:buChar char="•"/>
              <a:defRPr sz="2370">
                <a:solidFill>
                  <a:schemeClr val="tx1"/>
                </a:solidFill>
                <a:latin typeface="+mn-lt"/>
              </a:defRPr>
            </a:lvl7pPr>
            <a:lvl8pPr marL="4064051" indent="-270937" algn="l" defTabSz="903122" rtl="0" eaLnBrk="0" fontAlgn="base" hangingPunct="0">
              <a:spcBef>
                <a:spcPct val="20000"/>
              </a:spcBef>
              <a:spcAft>
                <a:spcPct val="0"/>
              </a:spcAft>
              <a:buSzPct val="100000"/>
              <a:buChar char="•"/>
              <a:defRPr sz="2370">
                <a:solidFill>
                  <a:schemeClr val="tx1"/>
                </a:solidFill>
                <a:latin typeface="+mn-lt"/>
              </a:defRPr>
            </a:lvl8pPr>
            <a:lvl9pPr marL="4605924" indent="-270937" algn="l" defTabSz="903122" rtl="0" eaLnBrk="0" fontAlgn="base" hangingPunct="0">
              <a:spcBef>
                <a:spcPct val="20000"/>
              </a:spcBef>
              <a:spcAft>
                <a:spcPct val="0"/>
              </a:spcAft>
              <a:buSzPct val="100000"/>
              <a:buChar char="•"/>
              <a:defRPr sz="2370">
                <a:solidFill>
                  <a:schemeClr val="tx1"/>
                </a:solidFill>
                <a:latin typeface="+mn-lt"/>
              </a:defRPr>
            </a:lvl9pPr>
          </a:lstStyle>
          <a:p>
            <a:pPr marL="609600" indent="-609600">
              <a:lnSpc>
                <a:spcPct val="90000"/>
              </a:lnSpc>
            </a:pPr>
            <a:r>
              <a:rPr lang="hu-HU" altLang="en-US" sz="2400" kern="0" dirty="0">
                <a:solidFill>
                  <a:srgbClr val="FF0000"/>
                </a:solidFill>
              </a:rPr>
              <a:t>DO</a:t>
            </a:r>
            <a:r>
              <a:rPr lang="hu-HU" altLang="en-US" sz="2400" kern="0" baseline="-25000" dirty="0">
                <a:solidFill>
                  <a:srgbClr val="FF0000"/>
                </a:solidFill>
              </a:rPr>
              <a:t>2</a:t>
            </a:r>
            <a:r>
              <a:rPr lang="hu-HU" altLang="en-US" sz="2400" kern="0" dirty="0">
                <a:solidFill>
                  <a:srgbClr val="294143"/>
                </a:solidFill>
              </a:rPr>
              <a:t>= (SV</a:t>
            </a:r>
            <a:r>
              <a:rPr lang="hu-HU" altLang="en-US" sz="1600" kern="0" dirty="0">
                <a:solidFill>
                  <a:srgbClr val="294143"/>
                </a:solidFill>
              </a:rPr>
              <a:t>•</a:t>
            </a:r>
            <a:r>
              <a:rPr lang="hu-HU" altLang="en-US" sz="2400" kern="0" dirty="0">
                <a:solidFill>
                  <a:srgbClr val="294143"/>
                </a:solidFill>
              </a:rPr>
              <a:t>P) </a:t>
            </a:r>
            <a:r>
              <a:rPr lang="hu-HU" altLang="en-US" sz="1600" kern="0" dirty="0">
                <a:solidFill>
                  <a:srgbClr val="294143"/>
                </a:solidFill>
              </a:rPr>
              <a:t>•</a:t>
            </a:r>
            <a:r>
              <a:rPr lang="hu-HU" altLang="en-US" sz="2400" kern="0" dirty="0">
                <a:solidFill>
                  <a:srgbClr val="294143"/>
                </a:solidFill>
              </a:rPr>
              <a:t> (Hb</a:t>
            </a:r>
            <a:r>
              <a:rPr lang="hu-HU" altLang="en-US" sz="1600" kern="0" dirty="0">
                <a:solidFill>
                  <a:srgbClr val="294143"/>
                </a:solidFill>
              </a:rPr>
              <a:t>•</a:t>
            </a:r>
            <a:r>
              <a:rPr lang="hu-HU" altLang="en-US" sz="2400" kern="0" dirty="0">
                <a:solidFill>
                  <a:srgbClr val="294143"/>
                </a:solidFill>
              </a:rPr>
              <a:t>1.39</a:t>
            </a:r>
            <a:r>
              <a:rPr lang="hu-HU" altLang="en-US" sz="1600" kern="0" dirty="0">
                <a:solidFill>
                  <a:srgbClr val="294143"/>
                </a:solidFill>
              </a:rPr>
              <a:t>•</a:t>
            </a:r>
            <a:r>
              <a:rPr lang="hu-HU" altLang="en-US" sz="2400" kern="0" dirty="0">
                <a:solidFill>
                  <a:srgbClr val="294143"/>
                </a:solidFill>
              </a:rPr>
              <a:t>SaO</a:t>
            </a:r>
            <a:r>
              <a:rPr lang="hu-HU" altLang="en-US" sz="2400" kern="0" baseline="-25000" dirty="0">
                <a:solidFill>
                  <a:srgbClr val="294143"/>
                </a:solidFill>
              </a:rPr>
              <a:t>2</a:t>
            </a:r>
            <a:r>
              <a:rPr lang="hu-HU" altLang="en-US" sz="2400" kern="0" dirty="0">
                <a:solidFill>
                  <a:srgbClr val="294143"/>
                </a:solidFill>
              </a:rPr>
              <a:t>+0.003</a:t>
            </a:r>
            <a:r>
              <a:rPr lang="hu-HU" altLang="en-US" sz="1600" kern="0" dirty="0">
                <a:solidFill>
                  <a:srgbClr val="294143"/>
                </a:solidFill>
              </a:rPr>
              <a:t>•</a:t>
            </a:r>
            <a:r>
              <a:rPr lang="hu-HU" altLang="en-US" sz="2400" kern="0" dirty="0">
                <a:solidFill>
                  <a:srgbClr val="294143"/>
                </a:solidFill>
              </a:rPr>
              <a:t>PaO</a:t>
            </a:r>
            <a:r>
              <a:rPr lang="hu-HU" altLang="en-US" sz="2400" kern="0" baseline="-25000" dirty="0">
                <a:solidFill>
                  <a:srgbClr val="294143"/>
                </a:solidFill>
              </a:rPr>
              <a:t>2</a:t>
            </a:r>
            <a:r>
              <a:rPr lang="hu-HU" altLang="en-US" sz="2400" kern="0" dirty="0">
                <a:solidFill>
                  <a:srgbClr val="294143"/>
                </a:solidFill>
              </a:rPr>
              <a:t>) ~</a:t>
            </a:r>
            <a:r>
              <a:rPr lang="hu-HU" altLang="en-US" sz="2400" kern="0" dirty="0"/>
              <a:t> </a:t>
            </a:r>
            <a:r>
              <a:rPr lang="hu-HU" altLang="en-US" sz="2400" kern="0" dirty="0">
                <a:solidFill>
                  <a:srgbClr val="FF0000"/>
                </a:solidFill>
              </a:rPr>
              <a:t>800ml/p (SaO</a:t>
            </a:r>
            <a:r>
              <a:rPr lang="hu-HU" altLang="en-US" sz="2400" kern="0" baseline="-25000" dirty="0">
                <a:solidFill>
                  <a:srgbClr val="FF0000"/>
                </a:solidFill>
              </a:rPr>
              <a:t>2</a:t>
            </a:r>
            <a:r>
              <a:rPr lang="hu-HU" altLang="en-US" sz="2400" kern="0" dirty="0">
                <a:solidFill>
                  <a:srgbClr val="FF0000"/>
                </a:solidFill>
              </a:rPr>
              <a:t>=88%)</a:t>
            </a:r>
            <a:endParaRPr lang="hu-HU" altLang="en-US" kern="0" dirty="0">
              <a:solidFill>
                <a:srgbClr val="FF0000"/>
              </a:solidFill>
            </a:endParaRPr>
          </a:p>
          <a:p>
            <a:pPr marL="609600" indent="-609600">
              <a:lnSpc>
                <a:spcPct val="90000"/>
              </a:lnSpc>
            </a:pPr>
            <a:endParaRPr lang="hu-HU" altLang="en-US" kern="0" dirty="0"/>
          </a:p>
          <a:p>
            <a:pPr marL="609600" indent="-609600">
              <a:lnSpc>
                <a:spcPct val="90000"/>
              </a:lnSpc>
            </a:pPr>
            <a:r>
              <a:rPr lang="hu-HU" altLang="en-US" sz="2400" kern="0" dirty="0">
                <a:solidFill>
                  <a:srgbClr val="FF0000"/>
                </a:solidFill>
              </a:rPr>
              <a:t>VO</a:t>
            </a:r>
            <a:r>
              <a:rPr lang="hu-HU" altLang="en-US" sz="2400" kern="0" baseline="-25000" dirty="0">
                <a:solidFill>
                  <a:srgbClr val="FF0000"/>
                </a:solidFill>
              </a:rPr>
              <a:t>2</a:t>
            </a:r>
            <a:r>
              <a:rPr lang="hu-HU" altLang="en-US" sz="2400" kern="0" dirty="0"/>
              <a:t> </a:t>
            </a:r>
            <a:r>
              <a:rPr lang="hu-HU" altLang="en-US" sz="2400" kern="0" dirty="0">
                <a:solidFill>
                  <a:srgbClr val="294143"/>
                </a:solidFill>
              </a:rPr>
              <a:t>= CO • (CaO</a:t>
            </a:r>
            <a:r>
              <a:rPr lang="hu-HU" altLang="en-US" sz="2400" kern="0" baseline="-25000" dirty="0">
                <a:solidFill>
                  <a:srgbClr val="294143"/>
                </a:solidFill>
              </a:rPr>
              <a:t>2</a:t>
            </a:r>
            <a:r>
              <a:rPr lang="hu-HU" altLang="en-US" sz="2400" kern="0" dirty="0">
                <a:solidFill>
                  <a:srgbClr val="294143"/>
                </a:solidFill>
              </a:rPr>
              <a:t> - CvO</a:t>
            </a:r>
            <a:r>
              <a:rPr lang="hu-HU" altLang="en-US" sz="2400" kern="0" baseline="-25000" dirty="0">
                <a:solidFill>
                  <a:srgbClr val="294143"/>
                </a:solidFill>
              </a:rPr>
              <a:t>2</a:t>
            </a:r>
            <a:r>
              <a:rPr lang="hu-HU" altLang="en-US" sz="2400" kern="0" dirty="0">
                <a:solidFill>
                  <a:srgbClr val="294143"/>
                </a:solidFill>
              </a:rPr>
              <a:t>) ~</a:t>
            </a:r>
            <a:r>
              <a:rPr lang="hu-HU" altLang="en-US" sz="2400" kern="0" dirty="0"/>
              <a:t> </a:t>
            </a:r>
            <a:r>
              <a:rPr lang="hu-HU" altLang="en-US" sz="2400" kern="0" dirty="0">
                <a:solidFill>
                  <a:srgbClr val="FF0000"/>
                </a:solidFill>
              </a:rPr>
              <a:t>400 ml/p </a:t>
            </a:r>
            <a:r>
              <a:rPr lang="hu-HU" altLang="en-US" sz="2400" kern="0" dirty="0">
                <a:solidFill>
                  <a:srgbClr val="0066CC"/>
                </a:solidFill>
              </a:rPr>
              <a:t>(ScvO</a:t>
            </a:r>
            <a:r>
              <a:rPr lang="hu-HU" altLang="en-US" sz="2400" kern="0" baseline="-25000" dirty="0">
                <a:solidFill>
                  <a:srgbClr val="0066CC"/>
                </a:solidFill>
              </a:rPr>
              <a:t>2</a:t>
            </a:r>
            <a:r>
              <a:rPr lang="hu-HU" altLang="en-US" sz="2400" kern="0" dirty="0">
                <a:solidFill>
                  <a:srgbClr val="0066CC"/>
                </a:solidFill>
              </a:rPr>
              <a:t>~50%)</a:t>
            </a:r>
          </a:p>
          <a:p>
            <a:pPr marL="609600" indent="-609600">
              <a:lnSpc>
                <a:spcPct val="90000"/>
              </a:lnSpc>
            </a:pPr>
            <a:endParaRPr lang="hu-HU" altLang="en-US" sz="2400" kern="0" dirty="0">
              <a:solidFill>
                <a:srgbClr val="0066CC"/>
              </a:solidFill>
            </a:endParaRPr>
          </a:p>
          <a:p>
            <a:pPr marL="609600" indent="-609600">
              <a:lnSpc>
                <a:spcPct val="90000"/>
              </a:lnSpc>
            </a:pPr>
            <a:r>
              <a:rPr lang="hu-HU" altLang="en-US" sz="2400" kern="0" dirty="0">
                <a:solidFill>
                  <a:srgbClr val="294143"/>
                </a:solidFill>
              </a:rPr>
              <a:t>Lehetséges magyarázat:</a:t>
            </a:r>
          </a:p>
          <a:p>
            <a:pPr lvl="3" eaLnBrk="1" hangingPunct="1">
              <a:lnSpc>
                <a:spcPct val="90000"/>
              </a:lnSpc>
            </a:pPr>
            <a:r>
              <a:rPr lang="hu-HU" altLang="en-US" sz="1800" kern="0" dirty="0">
                <a:solidFill>
                  <a:srgbClr val="294143"/>
                </a:solidFill>
              </a:rPr>
              <a:t>Akut bal kamra elégtelenség</a:t>
            </a:r>
          </a:p>
          <a:p>
            <a:pPr lvl="3" eaLnBrk="1" hangingPunct="1">
              <a:lnSpc>
                <a:spcPct val="90000"/>
              </a:lnSpc>
            </a:pPr>
            <a:r>
              <a:rPr lang="hu-HU" altLang="en-US" sz="1800" kern="0" dirty="0">
                <a:solidFill>
                  <a:srgbClr val="294143"/>
                </a:solidFill>
              </a:rPr>
              <a:t>Csökkent pumpa funkció (CO) – tüdőödéma (</a:t>
            </a:r>
            <a:r>
              <a:rPr lang="hu-HU" altLang="en-US" sz="1800" kern="0" dirty="0" err="1">
                <a:solidFill>
                  <a:srgbClr val="294143"/>
                </a:solidFill>
              </a:rPr>
              <a:t>hipoxia</a:t>
            </a:r>
            <a:r>
              <a:rPr lang="hu-HU" altLang="en-US" sz="1800" kern="0" dirty="0">
                <a:solidFill>
                  <a:srgbClr val="294143"/>
                </a:solidFill>
              </a:rPr>
              <a:t>)</a:t>
            </a:r>
          </a:p>
          <a:p>
            <a:pPr lvl="3" eaLnBrk="1" hangingPunct="1">
              <a:lnSpc>
                <a:spcPct val="90000"/>
              </a:lnSpc>
            </a:pPr>
            <a:r>
              <a:rPr lang="hu-HU" altLang="en-US" sz="1800" kern="0" dirty="0">
                <a:solidFill>
                  <a:srgbClr val="294143"/>
                </a:solidFill>
              </a:rPr>
              <a:t>Magas szisztémás </a:t>
            </a:r>
            <a:r>
              <a:rPr lang="hu-HU" altLang="en-US" sz="1800" kern="0" dirty="0" err="1">
                <a:solidFill>
                  <a:srgbClr val="294143"/>
                </a:solidFill>
              </a:rPr>
              <a:t>vaszkuláris</a:t>
            </a:r>
            <a:r>
              <a:rPr lang="hu-HU" altLang="en-US" sz="1800" kern="0" dirty="0">
                <a:solidFill>
                  <a:srgbClr val="294143"/>
                </a:solidFill>
              </a:rPr>
              <a:t> rezisztencia (SVR)</a:t>
            </a:r>
            <a:endParaRPr lang="hu-HU" altLang="en-US" sz="1600" kern="0" dirty="0">
              <a:solidFill>
                <a:srgbClr val="294143"/>
              </a:solidFill>
            </a:endParaRPr>
          </a:p>
          <a:p>
            <a:pPr marL="609600" indent="-609600">
              <a:lnSpc>
                <a:spcPct val="90000"/>
              </a:lnSpc>
            </a:pPr>
            <a:r>
              <a:rPr lang="hu-HU" altLang="en-US" sz="2400" kern="0" dirty="0" err="1">
                <a:solidFill>
                  <a:srgbClr val="294143"/>
                </a:solidFill>
              </a:rPr>
              <a:t>Primér</a:t>
            </a:r>
            <a:r>
              <a:rPr lang="hu-HU" altLang="en-US" sz="2400" kern="0" dirty="0">
                <a:solidFill>
                  <a:srgbClr val="294143"/>
                </a:solidFill>
              </a:rPr>
              <a:t> ellátás:</a:t>
            </a:r>
          </a:p>
          <a:p>
            <a:pPr lvl="3" eaLnBrk="1" hangingPunct="1">
              <a:lnSpc>
                <a:spcPct val="90000"/>
              </a:lnSpc>
            </a:pPr>
            <a:r>
              <a:rPr lang="hu-HU" altLang="en-US" sz="1800" kern="0" dirty="0">
                <a:solidFill>
                  <a:srgbClr val="294143"/>
                </a:solidFill>
              </a:rPr>
              <a:t>O</a:t>
            </a:r>
            <a:r>
              <a:rPr lang="hu-HU" altLang="en-US" sz="1800" kern="0" baseline="-25000" dirty="0">
                <a:solidFill>
                  <a:srgbClr val="294143"/>
                </a:solidFill>
              </a:rPr>
              <a:t>2 </a:t>
            </a:r>
            <a:r>
              <a:rPr lang="hu-HU" altLang="en-US" sz="1800" kern="0" dirty="0">
                <a:solidFill>
                  <a:srgbClr val="294143"/>
                </a:solidFill>
              </a:rPr>
              <a:t>+ SpO</a:t>
            </a:r>
            <a:r>
              <a:rPr lang="hu-HU" altLang="en-US" sz="1800" kern="0" baseline="-25000" dirty="0">
                <a:solidFill>
                  <a:srgbClr val="294143"/>
                </a:solidFill>
              </a:rPr>
              <a:t>2</a:t>
            </a:r>
            <a:r>
              <a:rPr lang="hu-HU" altLang="en-US" sz="1800" kern="0" dirty="0">
                <a:solidFill>
                  <a:srgbClr val="294143"/>
                </a:solidFill>
              </a:rPr>
              <a:t> </a:t>
            </a:r>
            <a:r>
              <a:rPr lang="hu-HU" altLang="en-US" sz="1800" kern="0" dirty="0" err="1">
                <a:solidFill>
                  <a:srgbClr val="294143"/>
                </a:solidFill>
              </a:rPr>
              <a:t>monitorozás</a:t>
            </a:r>
            <a:r>
              <a:rPr lang="hu-HU" altLang="en-US" sz="1800" kern="0" dirty="0">
                <a:solidFill>
                  <a:srgbClr val="294143"/>
                </a:solidFill>
              </a:rPr>
              <a:t> </a:t>
            </a:r>
          </a:p>
          <a:p>
            <a:pPr lvl="3" eaLnBrk="1" hangingPunct="1">
              <a:lnSpc>
                <a:spcPct val="90000"/>
              </a:lnSpc>
            </a:pPr>
            <a:r>
              <a:rPr lang="hu-HU" altLang="en-US" sz="1800" kern="0" dirty="0">
                <a:solidFill>
                  <a:srgbClr val="294143"/>
                </a:solidFill>
              </a:rPr>
              <a:t>SVR („</a:t>
            </a:r>
            <a:r>
              <a:rPr lang="hu-HU" altLang="en-US" sz="1800" kern="0" dirty="0" err="1">
                <a:solidFill>
                  <a:srgbClr val="294143"/>
                </a:solidFill>
              </a:rPr>
              <a:t>afterload</a:t>
            </a:r>
            <a:r>
              <a:rPr lang="hu-HU" altLang="en-US" sz="1800" kern="0" dirty="0">
                <a:solidFill>
                  <a:srgbClr val="294143"/>
                </a:solidFill>
              </a:rPr>
              <a:t>”) csökkentés: </a:t>
            </a:r>
            <a:r>
              <a:rPr lang="hu-HU" altLang="en-US" sz="1800" kern="0" dirty="0" err="1">
                <a:solidFill>
                  <a:srgbClr val="294143"/>
                </a:solidFill>
              </a:rPr>
              <a:t>urapidil</a:t>
            </a:r>
            <a:r>
              <a:rPr lang="hu-HU" altLang="en-US" sz="1800" kern="0" dirty="0">
                <a:solidFill>
                  <a:srgbClr val="294143"/>
                </a:solidFill>
              </a:rPr>
              <a:t> 5-10 mg </a:t>
            </a:r>
            <a:r>
              <a:rPr lang="hu-HU" altLang="en-US" sz="1800" kern="0" dirty="0" err="1">
                <a:solidFill>
                  <a:srgbClr val="294143"/>
                </a:solidFill>
              </a:rPr>
              <a:t>i.v</a:t>
            </a:r>
            <a:r>
              <a:rPr lang="hu-HU" altLang="en-US" sz="1800" kern="0" dirty="0">
                <a:solidFill>
                  <a:srgbClr val="294143"/>
                </a:solidFill>
              </a:rPr>
              <a:t>.</a:t>
            </a:r>
          </a:p>
          <a:p>
            <a:pPr lvl="3" eaLnBrk="1" hangingPunct="1">
              <a:lnSpc>
                <a:spcPct val="90000"/>
              </a:lnSpc>
            </a:pPr>
            <a:r>
              <a:rPr lang="hu-HU" altLang="en-US" sz="1800" kern="0" dirty="0">
                <a:solidFill>
                  <a:srgbClr val="294143"/>
                </a:solidFill>
              </a:rPr>
              <a:t>Fájdalomcsillapítás/</a:t>
            </a:r>
            <a:r>
              <a:rPr lang="hu-HU" altLang="en-US" sz="1800" kern="0" dirty="0" err="1">
                <a:solidFill>
                  <a:srgbClr val="294143"/>
                </a:solidFill>
              </a:rPr>
              <a:t>szedálás</a:t>
            </a:r>
            <a:r>
              <a:rPr lang="hu-HU" altLang="en-US" sz="1800" kern="0" dirty="0">
                <a:solidFill>
                  <a:srgbClr val="294143"/>
                </a:solidFill>
              </a:rPr>
              <a:t>: morfin </a:t>
            </a:r>
            <a:r>
              <a:rPr lang="hu-HU" altLang="en-US" sz="1800" kern="0" dirty="0" err="1">
                <a:solidFill>
                  <a:srgbClr val="294143"/>
                </a:solidFill>
              </a:rPr>
              <a:t>i.v</a:t>
            </a:r>
            <a:r>
              <a:rPr lang="hu-HU" altLang="en-US" sz="1800" kern="0" dirty="0">
                <a:solidFill>
                  <a:srgbClr val="294143"/>
                </a:solidFill>
              </a:rPr>
              <a:t>. (2-4-... mg)</a:t>
            </a:r>
            <a:endParaRPr lang="hu-HU" altLang="en-US" sz="2000" kern="0" dirty="0"/>
          </a:p>
          <a:p>
            <a:pPr marL="1009650" lvl="1" indent="-609600">
              <a:lnSpc>
                <a:spcPct val="90000"/>
              </a:lnSpc>
            </a:pPr>
            <a:endParaRPr lang="hu-HU" altLang="en-US" sz="2000" kern="0" dirty="0"/>
          </a:p>
          <a:p>
            <a:pPr marL="609600" indent="-609600" algn="r">
              <a:lnSpc>
                <a:spcPct val="90000"/>
              </a:lnSpc>
              <a:buFontTx/>
              <a:buNone/>
            </a:pPr>
            <a:endParaRPr lang="hu-HU" altLang="en-US" sz="1600" kern="0" dirty="0">
              <a:solidFill>
                <a:srgbClr val="FF0000"/>
              </a:solidFill>
            </a:endParaRPr>
          </a:p>
          <a:p>
            <a:pPr marL="609600" indent="-609600" algn="r">
              <a:lnSpc>
                <a:spcPct val="90000"/>
              </a:lnSpc>
              <a:buFontTx/>
              <a:buNone/>
            </a:pPr>
            <a:endParaRPr lang="hu-HU" altLang="en-US" sz="1400" kern="0" dirty="0">
              <a:solidFill>
                <a:srgbClr val="FF3300"/>
              </a:solidFill>
            </a:endParaRPr>
          </a:p>
        </p:txBody>
      </p:sp>
      <p:sp>
        <p:nvSpPr>
          <p:cNvPr id="12" name="Ellipszis 10">
            <a:extLst>
              <a:ext uri="{FF2B5EF4-FFF2-40B4-BE49-F238E27FC236}">
                <a16:creationId xmlns:a16="http://schemas.microsoft.com/office/drawing/2014/main" id="{E2DDE391-D92D-BB4E-B99E-D2713D472FAF}"/>
              </a:ext>
            </a:extLst>
          </p:cNvPr>
          <p:cNvSpPr>
            <a:spLocks noChangeArrowheads="1"/>
          </p:cNvSpPr>
          <p:nvPr/>
        </p:nvSpPr>
        <p:spPr bwMode="auto">
          <a:xfrm>
            <a:off x="3423592" y="1124744"/>
            <a:ext cx="785813" cy="857250"/>
          </a:xfrm>
          <a:prstGeom prst="ellipse">
            <a:avLst/>
          </a:prstGeom>
          <a:noFill/>
          <a:ln w="28575">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endParaRPr lang="en-US" altLang="en-US" sz="1800"/>
          </a:p>
        </p:txBody>
      </p:sp>
      <p:sp>
        <p:nvSpPr>
          <p:cNvPr id="15" name="Ellipszis 11">
            <a:extLst>
              <a:ext uri="{FF2B5EF4-FFF2-40B4-BE49-F238E27FC236}">
                <a16:creationId xmlns:a16="http://schemas.microsoft.com/office/drawing/2014/main" id="{E6C2EFE8-703A-004A-B410-C364C08821EE}"/>
              </a:ext>
            </a:extLst>
          </p:cNvPr>
          <p:cNvSpPr>
            <a:spLocks noChangeArrowheads="1"/>
          </p:cNvSpPr>
          <p:nvPr/>
        </p:nvSpPr>
        <p:spPr bwMode="auto">
          <a:xfrm>
            <a:off x="5566717" y="1234976"/>
            <a:ext cx="714375" cy="714375"/>
          </a:xfrm>
          <a:prstGeom prst="ellipse">
            <a:avLst/>
          </a:prstGeom>
          <a:noFill/>
          <a:ln w="28575">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endParaRPr lang="en-US" altLang="en-US" sz="1800"/>
          </a:p>
        </p:txBody>
      </p:sp>
    </p:spTree>
    <p:custDataLst>
      <p:tags r:id="rId1"/>
    </p:custDataLst>
    <p:extLst>
      <p:ext uri="{BB962C8B-B14F-4D97-AF65-F5344CB8AC3E}">
        <p14:creationId xmlns:p14="http://schemas.microsoft.com/office/powerpoint/2010/main" val="700837021"/>
      </p:ext>
    </p:extLst>
  </p:cSld>
  <p:clrMapOvr>
    <a:masterClrMapping/>
  </p:clrMapOvr>
  <p:transition advTm="107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fade">
                                      <p:cBhvr>
                                        <p:cTn id="7" dur="1000"/>
                                        <p:tgtEl>
                                          <p:spTgt spid="11">
                                            <p:txEl>
                                              <p:pRg st="4" end="4"/>
                                            </p:txEl>
                                          </p:spTgt>
                                        </p:tgtEl>
                                      </p:cBhvr>
                                    </p:animEffect>
                                    <p:anim calcmode="lin" valueType="num">
                                      <p:cBhvr>
                                        <p:cTn id="8"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4" end="4"/>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1">
                                            <p:txEl>
                                              <p:pRg st="5" end="5"/>
                                            </p:txEl>
                                          </p:spTgt>
                                        </p:tgtEl>
                                        <p:attrNameLst>
                                          <p:attrName>style.visibility</p:attrName>
                                        </p:attrNameLst>
                                      </p:cBhvr>
                                      <p:to>
                                        <p:strVal val="visible"/>
                                      </p:to>
                                    </p:set>
                                    <p:animEffect transition="in" filter="fade">
                                      <p:cBhvr>
                                        <p:cTn id="12" dur="1000"/>
                                        <p:tgtEl>
                                          <p:spTgt spid="11">
                                            <p:txEl>
                                              <p:pRg st="5" end="5"/>
                                            </p:txEl>
                                          </p:spTgt>
                                        </p:tgtEl>
                                      </p:cBhvr>
                                    </p:animEffect>
                                    <p:anim calcmode="lin" valueType="num">
                                      <p:cBhvr>
                                        <p:cTn id="13"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5" end="5"/>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1">
                                            <p:txEl>
                                              <p:pRg st="6" end="6"/>
                                            </p:txEl>
                                          </p:spTgt>
                                        </p:tgtEl>
                                        <p:attrNameLst>
                                          <p:attrName>style.visibility</p:attrName>
                                        </p:attrNameLst>
                                      </p:cBhvr>
                                      <p:to>
                                        <p:strVal val="visible"/>
                                      </p:to>
                                    </p:set>
                                    <p:animEffect transition="in" filter="fade">
                                      <p:cBhvr>
                                        <p:cTn id="17" dur="1000"/>
                                        <p:tgtEl>
                                          <p:spTgt spid="11">
                                            <p:txEl>
                                              <p:pRg st="6" end="6"/>
                                            </p:txEl>
                                          </p:spTgt>
                                        </p:tgtEl>
                                      </p:cBhvr>
                                    </p:animEffect>
                                    <p:anim calcmode="lin" valueType="num">
                                      <p:cBhvr>
                                        <p:cTn id="18"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11">
                                            <p:txEl>
                                              <p:pRg st="6" end="6"/>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1">
                                            <p:txEl>
                                              <p:pRg st="7" end="7"/>
                                            </p:txEl>
                                          </p:spTgt>
                                        </p:tgtEl>
                                        <p:attrNameLst>
                                          <p:attrName>style.visibility</p:attrName>
                                        </p:attrNameLst>
                                      </p:cBhvr>
                                      <p:to>
                                        <p:strVal val="visible"/>
                                      </p:to>
                                    </p:set>
                                    <p:animEffect transition="in" filter="fade">
                                      <p:cBhvr>
                                        <p:cTn id="22" dur="1000"/>
                                        <p:tgtEl>
                                          <p:spTgt spid="11">
                                            <p:txEl>
                                              <p:pRg st="7" end="7"/>
                                            </p:txEl>
                                          </p:spTgt>
                                        </p:tgtEl>
                                      </p:cBhvr>
                                    </p:animEffect>
                                    <p:anim calcmode="lin" valueType="num">
                                      <p:cBhvr>
                                        <p:cTn id="23"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1">
                                            <p:txEl>
                                              <p:pRg st="8" end="8"/>
                                            </p:txEl>
                                          </p:spTgt>
                                        </p:tgtEl>
                                        <p:attrNameLst>
                                          <p:attrName>style.visibility</p:attrName>
                                        </p:attrNameLst>
                                      </p:cBhvr>
                                      <p:to>
                                        <p:strVal val="visible"/>
                                      </p:to>
                                    </p:set>
                                    <p:animEffect transition="in" filter="fade">
                                      <p:cBhvr>
                                        <p:cTn id="29" dur="1000"/>
                                        <p:tgtEl>
                                          <p:spTgt spid="11">
                                            <p:txEl>
                                              <p:pRg st="8" end="8"/>
                                            </p:txEl>
                                          </p:spTgt>
                                        </p:tgtEl>
                                      </p:cBhvr>
                                    </p:animEffect>
                                    <p:anim calcmode="lin" valueType="num">
                                      <p:cBhvr>
                                        <p:cTn id="30"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11">
                                            <p:txEl>
                                              <p:pRg st="8" end="8"/>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1">
                                            <p:txEl>
                                              <p:pRg st="9" end="9"/>
                                            </p:txEl>
                                          </p:spTgt>
                                        </p:tgtEl>
                                        <p:attrNameLst>
                                          <p:attrName>style.visibility</p:attrName>
                                        </p:attrNameLst>
                                      </p:cBhvr>
                                      <p:to>
                                        <p:strVal val="visible"/>
                                      </p:to>
                                    </p:set>
                                    <p:animEffect transition="in" filter="fade">
                                      <p:cBhvr>
                                        <p:cTn id="34" dur="1000"/>
                                        <p:tgtEl>
                                          <p:spTgt spid="11">
                                            <p:txEl>
                                              <p:pRg st="9" end="9"/>
                                            </p:txEl>
                                          </p:spTgt>
                                        </p:tgtEl>
                                      </p:cBhvr>
                                    </p:animEffect>
                                    <p:anim calcmode="lin" valueType="num">
                                      <p:cBhvr>
                                        <p:cTn id="35" dur="1000" fill="hold"/>
                                        <p:tgtEl>
                                          <p:spTgt spid="11">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11">
                                            <p:txEl>
                                              <p:pRg st="9" end="9"/>
                                            </p:txEl>
                                          </p:spTgt>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11">
                                            <p:txEl>
                                              <p:pRg st="10" end="10"/>
                                            </p:txEl>
                                          </p:spTgt>
                                        </p:tgtEl>
                                        <p:attrNameLst>
                                          <p:attrName>style.visibility</p:attrName>
                                        </p:attrNameLst>
                                      </p:cBhvr>
                                      <p:to>
                                        <p:strVal val="visible"/>
                                      </p:to>
                                    </p:set>
                                    <p:animEffect transition="in" filter="fade">
                                      <p:cBhvr>
                                        <p:cTn id="39" dur="1000"/>
                                        <p:tgtEl>
                                          <p:spTgt spid="11">
                                            <p:txEl>
                                              <p:pRg st="10" end="10"/>
                                            </p:txEl>
                                          </p:spTgt>
                                        </p:tgtEl>
                                      </p:cBhvr>
                                    </p:animEffect>
                                    <p:anim calcmode="lin" valueType="num">
                                      <p:cBhvr>
                                        <p:cTn id="40" dur="1000" fill="hold"/>
                                        <p:tgtEl>
                                          <p:spTgt spid="11">
                                            <p:txEl>
                                              <p:pRg st="10" end="10"/>
                                            </p:txEl>
                                          </p:spTgt>
                                        </p:tgtEl>
                                        <p:attrNameLst>
                                          <p:attrName>ppt_x</p:attrName>
                                        </p:attrNameLst>
                                      </p:cBhvr>
                                      <p:tavLst>
                                        <p:tav tm="0">
                                          <p:val>
                                            <p:strVal val="#ppt_x"/>
                                          </p:val>
                                        </p:tav>
                                        <p:tav tm="100000">
                                          <p:val>
                                            <p:strVal val="#ppt_x"/>
                                          </p:val>
                                        </p:tav>
                                      </p:tavLst>
                                    </p:anim>
                                    <p:anim calcmode="lin" valueType="num">
                                      <p:cBhvr>
                                        <p:cTn id="41" dur="1000" fill="hold"/>
                                        <p:tgtEl>
                                          <p:spTgt spid="11">
                                            <p:txEl>
                                              <p:pRg st="10" end="10"/>
                                            </p:txEl>
                                          </p:spTgt>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11">
                                            <p:txEl>
                                              <p:pRg st="11" end="11"/>
                                            </p:txEl>
                                          </p:spTgt>
                                        </p:tgtEl>
                                        <p:attrNameLst>
                                          <p:attrName>style.visibility</p:attrName>
                                        </p:attrNameLst>
                                      </p:cBhvr>
                                      <p:to>
                                        <p:strVal val="visible"/>
                                      </p:to>
                                    </p:set>
                                    <p:animEffect transition="in" filter="fade">
                                      <p:cBhvr>
                                        <p:cTn id="44" dur="1000"/>
                                        <p:tgtEl>
                                          <p:spTgt spid="11">
                                            <p:txEl>
                                              <p:pRg st="11" end="11"/>
                                            </p:txEl>
                                          </p:spTgt>
                                        </p:tgtEl>
                                      </p:cBhvr>
                                    </p:animEffect>
                                    <p:anim calcmode="lin" valueType="num">
                                      <p:cBhvr>
                                        <p:cTn id="45" dur="1000" fill="hold"/>
                                        <p:tgtEl>
                                          <p:spTgt spid="11">
                                            <p:txEl>
                                              <p:pRg st="11" end="11"/>
                                            </p:txEl>
                                          </p:spTgt>
                                        </p:tgtEl>
                                        <p:attrNameLst>
                                          <p:attrName>ppt_x</p:attrName>
                                        </p:attrNameLst>
                                      </p:cBhvr>
                                      <p:tavLst>
                                        <p:tav tm="0">
                                          <p:val>
                                            <p:strVal val="#ppt_x"/>
                                          </p:val>
                                        </p:tav>
                                        <p:tav tm="100000">
                                          <p:val>
                                            <p:strVal val="#ppt_x"/>
                                          </p:val>
                                        </p:tav>
                                      </p:tavLst>
                                    </p:anim>
                                    <p:anim calcmode="lin" valueType="num">
                                      <p:cBhvr>
                                        <p:cTn id="46" dur="1000" fill="hold"/>
                                        <p:tgtEl>
                                          <p:spTgt spid="11">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8D9DFB0-F643-6146-AEBC-7893DF38D478}"/>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de-DE" altLang="hu-HU" sz="2844">
              <a:solidFill>
                <a:srgbClr val="000000"/>
              </a:solidFill>
            </a:endParaRPr>
          </a:p>
        </p:txBody>
      </p:sp>
      <p:sp>
        <p:nvSpPr>
          <p:cNvPr id="40" name="Rectangle 9" descr="Vastag átlós felfelé">
            <a:extLst>
              <a:ext uri="{FF2B5EF4-FFF2-40B4-BE49-F238E27FC236}">
                <a16:creationId xmlns:a16="http://schemas.microsoft.com/office/drawing/2014/main" id="{C6D2B10B-11F0-D849-8EEE-E9F775A152B6}"/>
              </a:ext>
            </a:extLst>
          </p:cNvPr>
          <p:cNvSpPr>
            <a:spLocks noChangeArrowheads="1"/>
          </p:cNvSpPr>
          <p:nvPr/>
        </p:nvSpPr>
        <p:spPr bwMode="auto">
          <a:xfrm>
            <a:off x="1618287" y="868446"/>
            <a:ext cx="9505055" cy="62517"/>
          </a:xfrm>
          <a:prstGeom prst="rect">
            <a:avLst/>
          </a:prstGeom>
          <a:gradFill rotWithShape="0">
            <a:gsLst>
              <a:gs pos="0">
                <a:srgbClr val="15AAA6"/>
              </a:gs>
              <a:gs pos="50000">
                <a:srgbClr val="73BFBF"/>
              </a:gs>
              <a:gs pos="100000">
                <a:srgbClr val="D9F3E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sp>
        <p:nvSpPr>
          <p:cNvPr id="43" name="Rectangle 9" descr="Vastag átlós felfelé">
            <a:extLst>
              <a:ext uri="{FF2B5EF4-FFF2-40B4-BE49-F238E27FC236}">
                <a16:creationId xmlns:a16="http://schemas.microsoft.com/office/drawing/2014/main" id="{DC49D014-CA91-6744-8B16-DD0AFDE24CDB}"/>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pic>
        <p:nvPicPr>
          <p:cNvPr id="44" name="Kép 43">
            <a:extLst>
              <a:ext uri="{FF2B5EF4-FFF2-40B4-BE49-F238E27FC236}">
                <a16:creationId xmlns:a16="http://schemas.microsoft.com/office/drawing/2014/main" id="{16D68B96-E9EA-E944-B457-FA649DCF82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192" y="4404"/>
            <a:ext cx="1580689" cy="947283"/>
          </a:xfrm>
          <a:prstGeom prst="rect">
            <a:avLst/>
          </a:prstGeom>
        </p:spPr>
      </p:pic>
      <p:pic>
        <p:nvPicPr>
          <p:cNvPr id="45" name="Kép 44">
            <a:extLst>
              <a:ext uri="{FF2B5EF4-FFF2-40B4-BE49-F238E27FC236}">
                <a16:creationId xmlns:a16="http://schemas.microsoft.com/office/drawing/2014/main" id="{25B8F450-A741-7F46-96DE-1406641072C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46" name="Kép 45">
            <a:extLst>
              <a:ext uri="{FF2B5EF4-FFF2-40B4-BE49-F238E27FC236}">
                <a16:creationId xmlns:a16="http://schemas.microsoft.com/office/drawing/2014/main" id="{037CEAAB-69E6-5349-BBDE-4AA9E097DC7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55440" y="95964"/>
            <a:ext cx="419445" cy="405043"/>
          </a:xfrm>
          <a:prstGeom prst="rect">
            <a:avLst/>
          </a:prstGeom>
        </p:spPr>
      </p:pic>
      <p:sp>
        <p:nvSpPr>
          <p:cNvPr id="16" name="Text Box 3">
            <a:extLst>
              <a:ext uri="{FF2B5EF4-FFF2-40B4-BE49-F238E27FC236}">
                <a16:creationId xmlns:a16="http://schemas.microsoft.com/office/drawing/2014/main" id="{1A7A6F28-268D-3846-8F6C-7A19D3DBF200}"/>
              </a:ext>
            </a:extLst>
          </p:cNvPr>
          <p:cNvSpPr txBox="1">
            <a:spLocks noChangeArrowheads="1"/>
          </p:cNvSpPr>
          <p:nvPr/>
        </p:nvSpPr>
        <p:spPr bwMode="auto">
          <a:xfrm>
            <a:off x="2836429" y="116632"/>
            <a:ext cx="6776864"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4400" dirty="0" err="1">
                <a:solidFill>
                  <a:srgbClr val="294143"/>
                </a:solidFill>
              </a:rPr>
              <a:t>Reszuszcitáció</a:t>
            </a:r>
            <a:r>
              <a:rPr lang="hu-HU" altLang="hu-HU" sz="4400" dirty="0">
                <a:solidFill>
                  <a:srgbClr val="294143"/>
                </a:solidFill>
              </a:rPr>
              <a:t> után</a:t>
            </a:r>
          </a:p>
        </p:txBody>
      </p:sp>
      <p:pic>
        <p:nvPicPr>
          <p:cNvPr id="13" name="Picture 12" descr="A picture containing food&#10;&#10;Description automatically generated">
            <a:extLst>
              <a:ext uri="{FF2B5EF4-FFF2-40B4-BE49-F238E27FC236}">
                <a16:creationId xmlns:a16="http://schemas.microsoft.com/office/drawing/2014/main" id="{01305211-F37C-0F40-B215-33625F7923A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14" name="Téglalap 40">
            <a:extLst>
              <a:ext uri="{FF2B5EF4-FFF2-40B4-BE49-F238E27FC236}">
                <a16:creationId xmlns:a16="http://schemas.microsoft.com/office/drawing/2014/main" id="{8C171D1F-E5E9-E740-8C4B-417546C0C148}"/>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defTabSz="1083747">
              <a:defRPr/>
            </a:pPr>
            <a:endParaRPr lang="hu-HU" sz="2133">
              <a:solidFill>
                <a:srgbClr val="000000"/>
              </a:solidFill>
            </a:endParaRPr>
          </a:p>
        </p:txBody>
      </p:sp>
      <p:sp>
        <p:nvSpPr>
          <p:cNvPr id="11" name="Rectangle 7">
            <a:extLst>
              <a:ext uri="{FF2B5EF4-FFF2-40B4-BE49-F238E27FC236}">
                <a16:creationId xmlns:a16="http://schemas.microsoft.com/office/drawing/2014/main" id="{0046DB5E-BE36-2A44-8A03-A89E77E1F863}"/>
              </a:ext>
            </a:extLst>
          </p:cNvPr>
          <p:cNvSpPr txBox="1">
            <a:spLocks noChangeArrowheads="1"/>
          </p:cNvSpPr>
          <p:nvPr/>
        </p:nvSpPr>
        <p:spPr bwMode="auto">
          <a:xfrm>
            <a:off x="2112838" y="1556792"/>
            <a:ext cx="8375650"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406405" indent="-406405" algn="l" defTabSz="903122" rtl="0" eaLnBrk="0" fontAlgn="base" hangingPunct="0">
              <a:spcBef>
                <a:spcPct val="20000"/>
              </a:spcBef>
              <a:spcAft>
                <a:spcPct val="0"/>
              </a:spcAft>
              <a:buSzPct val="100000"/>
              <a:buChar char="•"/>
              <a:defRPr sz="3793">
                <a:solidFill>
                  <a:schemeClr val="tx1"/>
                </a:solidFill>
                <a:latin typeface="+mn-lt"/>
                <a:ea typeface="+mn-ea"/>
                <a:cs typeface="+mn-cs"/>
              </a:defRPr>
            </a:lvl1pPr>
            <a:lvl2pPr marL="880544" indent="-338671" algn="l" defTabSz="903122" rtl="0" eaLnBrk="0" fontAlgn="base" hangingPunct="0">
              <a:spcBef>
                <a:spcPct val="20000"/>
              </a:spcBef>
              <a:spcAft>
                <a:spcPct val="0"/>
              </a:spcAft>
              <a:buSzPct val="100000"/>
              <a:buChar char="–"/>
              <a:defRPr sz="3319">
                <a:solidFill>
                  <a:schemeClr val="tx1"/>
                </a:solidFill>
                <a:latin typeface="+mn-lt"/>
              </a:defRPr>
            </a:lvl2pPr>
            <a:lvl3pPr marL="1354684" indent="-270937" algn="l" defTabSz="903122" rtl="0" eaLnBrk="0" fontAlgn="base" hangingPunct="0">
              <a:spcBef>
                <a:spcPct val="20000"/>
              </a:spcBef>
              <a:spcAft>
                <a:spcPct val="0"/>
              </a:spcAft>
              <a:buSzPct val="100000"/>
              <a:buChar char="•"/>
              <a:defRPr sz="2844">
                <a:solidFill>
                  <a:schemeClr val="tx1"/>
                </a:solidFill>
                <a:latin typeface="+mn-lt"/>
              </a:defRPr>
            </a:lvl3pPr>
            <a:lvl4pPr marL="1896557" indent="-270937" algn="l" defTabSz="903122" rtl="0" eaLnBrk="0" fontAlgn="base" hangingPunct="0">
              <a:spcBef>
                <a:spcPct val="20000"/>
              </a:spcBef>
              <a:spcAft>
                <a:spcPct val="0"/>
              </a:spcAft>
              <a:buSzPct val="100000"/>
              <a:buChar char="–"/>
              <a:defRPr sz="2370">
                <a:solidFill>
                  <a:schemeClr val="tx1"/>
                </a:solidFill>
                <a:latin typeface="+mn-lt"/>
              </a:defRPr>
            </a:lvl4pPr>
            <a:lvl5pPr marL="2438430" indent="-270937" algn="l" defTabSz="903122" rtl="0" eaLnBrk="0" fontAlgn="base" hangingPunct="0">
              <a:spcBef>
                <a:spcPct val="20000"/>
              </a:spcBef>
              <a:spcAft>
                <a:spcPct val="0"/>
              </a:spcAft>
              <a:buSzPct val="100000"/>
              <a:buChar char="•"/>
              <a:defRPr sz="2370">
                <a:solidFill>
                  <a:schemeClr val="tx1"/>
                </a:solidFill>
                <a:latin typeface="+mn-lt"/>
              </a:defRPr>
            </a:lvl5pPr>
            <a:lvl6pPr marL="2980304" indent="-270937" algn="l" defTabSz="903122" rtl="0" eaLnBrk="0" fontAlgn="base" hangingPunct="0">
              <a:spcBef>
                <a:spcPct val="20000"/>
              </a:spcBef>
              <a:spcAft>
                <a:spcPct val="0"/>
              </a:spcAft>
              <a:buSzPct val="100000"/>
              <a:buChar char="•"/>
              <a:defRPr sz="2370">
                <a:solidFill>
                  <a:schemeClr val="tx1"/>
                </a:solidFill>
                <a:latin typeface="+mn-lt"/>
              </a:defRPr>
            </a:lvl6pPr>
            <a:lvl7pPr marL="3522177" indent="-270937" algn="l" defTabSz="903122" rtl="0" eaLnBrk="0" fontAlgn="base" hangingPunct="0">
              <a:spcBef>
                <a:spcPct val="20000"/>
              </a:spcBef>
              <a:spcAft>
                <a:spcPct val="0"/>
              </a:spcAft>
              <a:buSzPct val="100000"/>
              <a:buChar char="•"/>
              <a:defRPr sz="2370">
                <a:solidFill>
                  <a:schemeClr val="tx1"/>
                </a:solidFill>
                <a:latin typeface="+mn-lt"/>
              </a:defRPr>
            </a:lvl7pPr>
            <a:lvl8pPr marL="4064051" indent="-270937" algn="l" defTabSz="903122" rtl="0" eaLnBrk="0" fontAlgn="base" hangingPunct="0">
              <a:spcBef>
                <a:spcPct val="20000"/>
              </a:spcBef>
              <a:spcAft>
                <a:spcPct val="0"/>
              </a:spcAft>
              <a:buSzPct val="100000"/>
              <a:buChar char="•"/>
              <a:defRPr sz="2370">
                <a:solidFill>
                  <a:schemeClr val="tx1"/>
                </a:solidFill>
                <a:latin typeface="+mn-lt"/>
              </a:defRPr>
            </a:lvl8pPr>
            <a:lvl9pPr marL="4605924" indent="-270937" algn="l" defTabSz="903122" rtl="0" eaLnBrk="0" fontAlgn="base" hangingPunct="0">
              <a:spcBef>
                <a:spcPct val="20000"/>
              </a:spcBef>
              <a:spcAft>
                <a:spcPct val="0"/>
              </a:spcAft>
              <a:buSzPct val="100000"/>
              <a:buChar char="•"/>
              <a:defRPr sz="2370">
                <a:solidFill>
                  <a:schemeClr val="tx1"/>
                </a:solidFill>
                <a:latin typeface="+mn-lt"/>
              </a:defRPr>
            </a:lvl9pPr>
          </a:lstStyle>
          <a:p>
            <a:pPr eaLnBrk="1" hangingPunct="1">
              <a:lnSpc>
                <a:spcPct val="90000"/>
              </a:lnSpc>
            </a:pPr>
            <a:r>
              <a:rPr lang="hu-HU" altLang="en-US" kern="0" dirty="0">
                <a:solidFill>
                  <a:srgbClr val="294143"/>
                </a:solidFill>
              </a:rPr>
              <a:t>Élettani mutatók:</a:t>
            </a:r>
          </a:p>
          <a:p>
            <a:pPr lvl="3" eaLnBrk="1" hangingPunct="1">
              <a:lnSpc>
                <a:spcPct val="90000"/>
              </a:lnSpc>
            </a:pPr>
            <a:r>
              <a:rPr lang="hu-HU" altLang="en-US" kern="0" dirty="0">
                <a:solidFill>
                  <a:srgbClr val="294143"/>
                </a:solidFill>
              </a:rPr>
              <a:t>SpO</a:t>
            </a:r>
            <a:r>
              <a:rPr lang="hu-HU" altLang="en-US" kern="0" baseline="-25000" dirty="0">
                <a:solidFill>
                  <a:srgbClr val="294143"/>
                </a:solidFill>
              </a:rPr>
              <a:t>2</a:t>
            </a:r>
            <a:r>
              <a:rPr lang="hu-HU" altLang="en-US" kern="0" dirty="0">
                <a:solidFill>
                  <a:srgbClr val="294143"/>
                </a:solidFill>
              </a:rPr>
              <a:t>=93 %</a:t>
            </a:r>
          </a:p>
          <a:p>
            <a:pPr lvl="3" eaLnBrk="1" hangingPunct="1">
              <a:lnSpc>
                <a:spcPct val="90000"/>
              </a:lnSpc>
            </a:pPr>
            <a:r>
              <a:rPr lang="hu-HU" altLang="en-US" kern="0" dirty="0">
                <a:solidFill>
                  <a:srgbClr val="294143"/>
                </a:solidFill>
              </a:rPr>
              <a:t>RR: 140/80 Hgmm, P: 100/p</a:t>
            </a:r>
          </a:p>
          <a:p>
            <a:pPr eaLnBrk="1" hangingPunct="1">
              <a:lnSpc>
                <a:spcPct val="90000"/>
              </a:lnSpc>
            </a:pPr>
            <a:r>
              <a:rPr lang="hu-HU" altLang="en-US" kern="0" dirty="0">
                <a:solidFill>
                  <a:srgbClr val="294143"/>
                </a:solidFill>
              </a:rPr>
              <a:t>Diagnosztika</a:t>
            </a:r>
          </a:p>
          <a:p>
            <a:pPr lvl="3" eaLnBrk="1" hangingPunct="1">
              <a:lnSpc>
                <a:spcPct val="90000"/>
              </a:lnSpc>
            </a:pPr>
            <a:r>
              <a:rPr lang="hu-HU" altLang="en-US" kern="0" dirty="0">
                <a:solidFill>
                  <a:srgbClr val="294143"/>
                </a:solidFill>
              </a:rPr>
              <a:t>EKG, MRTG, labor</a:t>
            </a:r>
          </a:p>
          <a:p>
            <a:pPr lvl="3" eaLnBrk="1" hangingPunct="1">
              <a:lnSpc>
                <a:spcPct val="90000"/>
              </a:lnSpc>
            </a:pPr>
            <a:r>
              <a:rPr lang="hu-HU" altLang="en-US" kern="0" dirty="0">
                <a:solidFill>
                  <a:srgbClr val="294143"/>
                </a:solidFill>
              </a:rPr>
              <a:t>Van rá idő?</a:t>
            </a:r>
          </a:p>
          <a:p>
            <a:pPr eaLnBrk="1" hangingPunct="1">
              <a:lnSpc>
                <a:spcPct val="90000"/>
              </a:lnSpc>
            </a:pPr>
            <a:r>
              <a:rPr lang="hu-HU" altLang="en-US" kern="0" dirty="0">
                <a:solidFill>
                  <a:srgbClr val="294143"/>
                </a:solidFill>
              </a:rPr>
              <a:t>Dg: Akut bal kamra elégtelenség</a:t>
            </a:r>
          </a:p>
          <a:p>
            <a:pPr lvl="3" eaLnBrk="1" hangingPunct="1">
              <a:lnSpc>
                <a:spcPct val="90000"/>
              </a:lnSpc>
            </a:pPr>
            <a:r>
              <a:rPr lang="hu-HU" altLang="en-US" kern="0" dirty="0">
                <a:solidFill>
                  <a:srgbClr val="294143"/>
                </a:solidFill>
              </a:rPr>
              <a:t>Konzervatív kezelés: SBO - Kardiológia</a:t>
            </a:r>
          </a:p>
        </p:txBody>
      </p:sp>
    </p:spTree>
    <p:custDataLst>
      <p:tags r:id="rId1"/>
    </p:custDataLst>
    <p:extLst>
      <p:ext uri="{BB962C8B-B14F-4D97-AF65-F5344CB8AC3E}">
        <p14:creationId xmlns:p14="http://schemas.microsoft.com/office/powerpoint/2010/main" val="84270262"/>
      </p:ext>
    </p:extLst>
  </p:cSld>
  <p:clrMapOvr>
    <a:masterClrMapping/>
  </p:clrMapOvr>
  <p:transition advTm="107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1000"/>
                                        <p:tgtEl>
                                          <p:spTgt spid="11">
                                            <p:txEl>
                                              <p:pRg st="1" end="1"/>
                                            </p:txEl>
                                          </p:spTgt>
                                        </p:tgtEl>
                                      </p:cBhvr>
                                    </p:animEffect>
                                    <p:anim calcmode="lin" valueType="num">
                                      <p:cBhvr>
                                        <p:cTn id="13"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1000"/>
                                        <p:tgtEl>
                                          <p:spTgt spid="11">
                                            <p:txEl>
                                              <p:pRg st="2" end="2"/>
                                            </p:txEl>
                                          </p:spTgt>
                                        </p:tgtEl>
                                      </p:cBhvr>
                                    </p:animEffect>
                                    <p:anim calcmode="lin" valueType="num">
                                      <p:cBhvr>
                                        <p:cTn id="1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1">
                                            <p:txEl>
                                              <p:pRg st="3" end="3"/>
                                            </p:txEl>
                                          </p:spTgt>
                                        </p:tgtEl>
                                        <p:attrNameLst>
                                          <p:attrName>style.visibility</p:attrName>
                                        </p:attrNameLst>
                                      </p:cBhvr>
                                      <p:to>
                                        <p:strVal val="visible"/>
                                      </p:to>
                                    </p:set>
                                    <p:animEffect transition="in" filter="fade">
                                      <p:cBhvr>
                                        <p:cTn id="24" dur="1000"/>
                                        <p:tgtEl>
                                          <p:spTgt spid="11">
                                            <p:txEl>
                                              <p:pRg st="3" end="3"/>
                                            </p:txEl>
                                          </p:spTgt>
                                        </p:tgtEl>
                                      </p:cBhvr>
                                    </p:animEffect>
                                    <p:anim calcmode="lin" valueType="num">
                                      <p:cBhvr>
                                        <p:cTn id="25"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1">
                                            <p:txEl>
                                              <p:pRg st="3" end="3"/>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11">
                                            <p:txEl>
                                              <p:pRg st="4" end="4"/>
                                            </p:txEl>
                                          </p:spTgt>
                                        </p:tgtEl>
                                        <p:attrNameLst>
                                          <p:attrName>style.visibility</p:attrName>
                                        </p:attrNameLst>
                                      </p:cBhvr>
                                      <p:to>
                                        <p:strVal val="visible"/>
                                      </p:to>
                                    </p:set>
                                    <p:animEffect transition="in" filter="fade">
                                      <p:cBhvr>
                                        <p:cTn id="29" dur="1000"/>
                                        <p:tgtEl>
                                          <p:spTgt spid="11">
                                            <p:txEl>
                                              <p:pRg st="4" end="4"/>
                                            </p:txEl>
                                          </p:spTgt>
                                        </p:tgtEl>
                                      </p:cBhvr>
                                    </p:animEffect>
                                    <p:anim calcmode="lin" valueType="num">
                                      <p:cBhvr>
                                        <p:cTn id="30"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1">
                                            <p:txEl>
                                              <p:pRg st="4" end="4"/>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1">
                                            <p:txEl>
                                              <p:pRg st="5" end="5"/>
                                            </p:txEl>
                                          </p:spTgt>
                                        </p:tgtEl>
                                        <p:attrNameLst>
                                          <p:attrName>style.visibility</p:attrName>
                                        </p:attrNameLst>
                                      </p:cBhvr>
                                      <p:to>
                                        <p:strVal val="visible"/>
                                      </p:to>
                                    </p:set>
                                    <p:animEffect transition="in" filter="fade">
                                      <p:cBhvr>
                                        <p:cTn id="34" dur="1000"/>
                                        <p:tgtEl>
                                          <p:spTgt spid="11">
                                            <p:txEl>
                                              <p:pRg st="5" end="5"/>
                                            </p:txEl>
                                          </p:spTgt>
                                        </p:tgtEl>
                                      </p:cBhvr>
                                    </p:animEffect>
                                    <p:anim calcmode="lin" valueType="num">
                                      <p:cBhvr>
                                        <p:cTn id="35"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11">
                                            <p:txEl>
                                              <p:pRg st="6" end="6"/>
                                            </p:txEl>
                                          </p:spTgt>
                                        </p:tgtEl>
                                        <p:attrNameLst>
                                          <p:attrName>style.visibility</p:attrName>
                                        </p:attrNameLst>
                                      </p:cBhvr>
                                      <p:to>
                                        <p:strVal val="visible"/>
                                      </p:to>
                                    </p:set>
                                    <p:animEffect transition="in" filter="fade">
                                      <p:cBhvr>
                                        <p:cTn id="41" dur="1000"/>
                                        <p:tgtEl>
                                          <p:spTgt spid="11">
                                            <p:txEl>
                                              <p:pRg st="6" end="6"/>
                                            </p:txEl>
                                          </p:spTgt>
                                        </p:tgtEl>
                                      </p:cBhvr>
                                    </p:animEffect>
                                    <p:anim calcmode="lin" valueType="num">
                                      <p:cBhvr>
                                        <p:cTn id="42"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11">
                                            <p:txEl>
                                              <p:pRg st="6" end="6"/>
                                            </p:txEl>
                                          </p:spTgt>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1">
                                            <p:txEl>
                                              <p:pRg st="7" end="7"/>
                                            </p:txEl>
                                          </p:spTgt>
                                        </p:tgtEl>
                                        <p:attrNameLst>
                                          <p:attrName>style.visibility</p:attrName>
                                        </p:attrNameLst>
                                      </p:cBhvr>
                                      <p:to>
                                        <p:strVal val="visible"/>
                                      </p:to>
                                    </p:set>
                                    <p:animEffect transition="in" filter="fade">
                                      <p:cBhvr>
                                        <p:cTn id="46" dur="1000"/>
                                        <p:tgtEl>
                                          <p:spTgt spid="11">
                                            <p:txEl>
                                              <p:pRg st="7" end="7"/>
                                            </p:txEl>
                                          </p:spTgt>
                                        </p:tgtEl>
                                      </p:cBhvr>
                                    </p:animEffect>
                                    <p:anim calcmode="lin" valueType="num">
                                      <p:cBhvr>
                                        <p:cTn id="47"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8D9DFB0-F643-6146-AEBC-7893DF38D478}"/>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de-DE" altLang="hu-HU" sz="2844">
              <a:solidFill>
                <a:srgbClr val="000000"/>
              </a:solidFill>
            </a:endParaRPr>
          </a:p>
        </p:txBody>
      </p:sp>
      <p:sp>
        <p:nvSpPr>
          <p:cNvPr id="40" name="Rectangle 9" descr="Vastag átlós felfelé">
            <a:extLst>
              <a:ext uri="{FF2B5EF4-FFF2-40B4-BE49-F238E27FC236}">
                <a16:creationId xmlns:a16="http://schemas.microsoft.com/office/drawing/2014/main" id="{C6D2B10B-11F0-D849-8EEE-E9F775A152B6}"/>
              </a:ext>
            </a:extLst>
          </p:cNvPr>
          <p:cNvSpPr>
            <a:spLocks noChangeArrowheads="1"/>
          </p:cNvSpPr>
          <p:nvPr/>
        </p:nvSpPr>
        <p:spPr bwMode="auto">
          <a:xfrm>
            <a:off x="1618287" y="868446"/>
            <a:ext cx="9505055" cy="62517"/>
          </a:xfrm>
          <a:prstGeom prst="rect">
            <a:avLst/>
          </a:prstGeom>
          <a:gradFill rotWithShape="0">
            <a:gsLst>
              <a:gs pos="0">
                <a:srgbClr val="15AAA6"/>
              </a:gs>
              <a:gs pos="50000">
                <a:srgbClr val="73BFBF"/>
              </a:gs>
              <a:gs pos="100000">
                <a:srgbClr val="D9F3E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sp>
        <p:nvSpPr>
          <p:cNvPr id="43" name="Rectangle 9" descr="Vastag átlós felfelé">
            <a:extLst>
              <a:ext uri="{FF2B5EF4-FFF2-40B4-BE49-F238E27FC236}">
                <a16:creationId xmlns:a16="http://schemas.microsoft.com/office/drawing/2014/main" id="{DC49D014-CA91-6744-8B16-DD0AFDE24CDB}"/>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pic>
        <p:nvPicPr>
          <p:cNvPr id="44" name="Kép 43">
            <a:extLst>
              <a:ext uri="{FF2B5EF4-FFF2-40B4-BE49-F238E27FC236}">
                <a16:creationId xmlns:a16="http://schemas.microsoft.com/office/drawing/2014/main" id="{16D68B96-E9EA-E944-B457-FA649DCF82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192" y="4404"/>
            <a:ext cx="1580689" cy="947283"/>
          </a:xfrm>
          <a:prstGeom prst="rect">
            <a:avLst/>
          </a:prstGeom>
        </p:spPr>
      </p:pic>
      <p:pic>
        <p:nvPicPr>
          <p:cNvPr id="46" name="Kép 45">
            <a:extLst>
              <a:ext uri="{FF2B5EF4-FFF2-40B4-BE49-F238E27FC236}">
                <a16:creationId xmlns:a16="http://schemas.microsoft.com/office/drawing/2014/main" id="{037CEAAB-69E6-5349-BBDE-4AA9E097DC7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55440" y="95964"/>
            <a:ext cx="419445" cy="405043"/>
          </a:xfrm>
          <a:prstGeom prst="rect">
            <a:avLst/>
          </a:prstGeom>
        </p:spPr>
      </p:pic>
      <p:sp>
        <p:nvSpPr>
          <p:cNvPr id="8" name="Text Box 3">
            <a:extLst>
              <a:ext uri="{FF2B5EF4-FFF2-40B4-BE49-F238E27FC236}">
                <a16:creationId xmlns:a16="http://schemas.microsoft.com/office/drawing/2014/main" id="{BCC792B1-6690-D148-A7A8-89F4AD4A96DD}"/>
              </a:ext>
            </a:extLst>
          </p:cNvPr>
          <p:cNvSpPr txBox="1">
            <a:spLocks noChangeArrowheads="1"/>
          </p:cNvSpPr>
          <p:nvPr/>
        </p:nvSpPr>
        <p:spPr bwMode="auto">
          <a:xfrm>
            <a:off x="1775520" y="116632"/>
            <a:ext cx="904739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4400" dirty="0">
                <a:solidFill>
                  <a:srgbClr val="294143"/>
                </a:solidFill>
              </a:rPr>
              <a:t>Mottó</a:t>
            </a:r>
          </a:p>
        </p:txBody>
      </p:sp>
      <p:sp>
        <p:nvSpPr>
          <p:cNvPr id="10" name="Téglalap 40">
            <a:extLst>
              <a:ext uri="{FF2B5EF4-FFF2-40B4-BE49-F238E27FC236}">
                <a16:creationId xmlns:a16="http://schemas.microsoft.com/office/drawing/2014/main" id="{6C23D829-9411-D14E-96C2-F079CBA468EF}"/>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defTabSz="1083747">
              <a:defRPr/>
            </a:pPr>
            <a:endParaRPr lang="hu-HU" sz="2133">
              <a:solidFill>
                <a:srgbClr val="000000"/>
              </a:solidFill>
            </a:endParaRPr>
          </a:p>
        </p:txBody>
      </p:sp>
      <p:pic>
        <p:nvPicPr>
          <p:cNvPr id="11" name="Kép 44">
            <a:extLst>
              <a:ext uri="{FF2B5EF4-FFF2-40B4-BE49-F238E27FC236}">
                <a16:creationId xmlns:a16="http://schemas.microsoft.com/office/drawing/2014/main" id="{5EDF8335-9D53-8545-A462-5FF14B7A5E00}"/>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12" name="Picture 11" descr="A picture containing food&#10;&#10;Description automatically generated">
            <a:extLst>
              <a:ext uri="{FF2B5EF4-FFF2-40B4-BE49-F238E27FC236}">
                <a16:creationId xmlns:a16="http://schemas.microsoft.com/office/drawing/2014/main" id="{A040A33F-C248-324F-9EFB-9F2FEA1915B5}"/>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13" name="Lekerekített téglalap 2">
            <a:extLst>
              <a:ext uri="{FF2B5EF4-FFF2-40B4-BE49-F238E27FC236}">
                <a16:creationId xmlns:a16="http://schemas.microsoft.com/office/drawing/2014/main" id="{9BBD390F-9208-A94D-956E-6E5D65A736A4}"/>
              </a:ext>
            </a:extLst>
          </p:cNvPr>
          <p:cNvSpPr>
            <a:spLocks noChangeArrowheads="1"/>
          </p:cNvSpPr>
          <p:nvPr/>
        </p:nvSpPr>
        <p:spPr bwMode="auto">
          <a:xfrm>
            <a:off x="1250554" y="2922786"/>
            <a:ext cx="9577064" cy="1383567"/>
          </a:xfrm>
          <a:prstGeom prst="roundRect">
            <a:avLst>
              <a:gd name="adj" fmla="val 16667"/>
            </a:avLst>
          </a:prstGeom>
          <a:solidFill>
            <a:srgbClr val="FFC000"/>
          </a:solidFill>
          <a:ln w="28575">
            <a:solidFill>
              <a:srgbClr val="FF0000"/>
            </a:solidFill>
            <a:round/>
            <a:headEnd type="none" w="sm" len="sm"/>
            <a:tailEnd type="none" w="sm" len="sm"/>
          </a:ln>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4400" dirty="0">
                <a:solidFill>
                  <a:srgbClr val="294143"/>
                </a:solidFill>
              </a:rPr>
              <a:t>„A diagnózis ráér, de a sejtek türelme véges!” </a:t>
            </a:r>
            <a:r>
              <a:rPr lang="hu-HU" altLang="en-US" sz="4400" baseline="30000" dirty="0">
                <a:solidFill>
                  <a:srgbClr val="294143"/>
                </a:solidFill>
              </a:rPr>
              <a:t>®</a:t>
            </a:r>
            <a:endParaRPr lang="hu-HU" altLang="hu-HU" sz="4400" baseline="30000" dirty="0">
              <a:solidFill>
                <a:srgbClr val="294143"/>
              </a:solidFill>
            </a:endParaRPr>
          </a:p>
        </p:txBody>
      </p:sp>
    </p:spTree>
    <p:custDataLst>
      <p:tags r:id="rId1"/>
    </p:custDataLst>
    <p:extLst>
      <p:ext uri="{BB962C8B-B14F-4D97-AF65-F5344CB8AC3E}">
        <p14:creationId xmlns:p14="http://schemas.microsoft.com/office/powerpoint/2010/main" val="130844217"/>
      </p:ext>
    </p:extLst>
  </p:cSld>
  <p:clrMapOvr>
    <a:masterClrMapping/>
  </p:clrMapOvr>
  <p:transition advTm="107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8D9DFB0-F643-6146-AEBC-7893DF38D478}"/>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de-DE" altLang="hu-HU" sz="2844">
              <a:solidFill>
                <a:srgbClr val="000000"/>
              </a:solidFill>
            </a:endParaRPr>
          </a:p>
        </p:txBody>
      </p:sp>
      <p:sp>
        <p:nvSpPr>
          <p:cNvPr id="40" name="Rectangle 9" descr="Vastag átlós felfelé">
            <a:extLst>
              <a:ext uri="{FF2B5EF4-FFF2-40B4-BE49-F238E27FC236}">
                <a16:creationId xmlns:a16="http://schemas.microsoft.com/office/drawing/2014/main" id="{C6D2B10B-11F0-D849-8EEE-E9F775A152B6}"/>
              </a:ext>
            </a:extLst>
          </p:cNvPr>
          <p:cNvSpPr>
            <a:spLocks noChangeArrowheads="1"/>
          </p:cNvSpPr>
          <p:nvPr/>
        </p:nvSpPr>
        <p:spPr bwMode="auto">
          <a:xfrm>
            <a:off x="1618287" y="868446"/>
            <a:ext cx="9505055" cy="62517"/>
          </a:xfrm>
          <a:prstGeom prst="rect">
            <a:avLst/>
          </a:prstGeom>
          <a:gradFill rotWithShape="0">
            <a:gsLst>
              <a:gs pos="0">
                <a:srgbClr val="15AAA6"/>
              </a:gs>
              <a:gs pos="50000">
                <a:srgbClr val="73BFBF"/>
              </a:gs>
              <a:gs pos="100000">
                <a:srgbClr val="D9F3E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sp>
        <p:nvSpPr>
          <p:cNvPr id="43" name="Rectangle 9" descr="Vastag átlós felfelé">
            <a:extLst>
              <a:ext uri="{FF2B5EF4-FFF2-40B4-BE49-F238E27FC236}">
                <a16:creationId xmlns:a16="http://schemas.microsoft.com/office/drawing/2014/main" id="{DC49D014-CA91-6744-8B16-DD0AFDE24CDB}"/>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pic>
        <p:nvPicPr>
          <p:cNvPr id="44" name="Kép 43">
            <a:extLst>
              <a:ext uri="{FF2B5EF4-FFF2-40B4-BE49-F238E27FC236}">
                <a16:creationId xmlns:a16="http://schemas.microsoft.com/office/drawing/2014/main" id="{16D68B96-E9EA-E944-B457-FA649DCF82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192" y="4404"/>
            <a:ext cx="1580689" cy="947283"/>
          </a:xfrm>
          <a:prstGeom prst="rect">
            <a:avLst/>
          </a:prstGeom>
        </p:spPr>
      </p:pic>
      <p:pic>
        <p:nvPicPr>
          <p:cNvPr id="45" name="Kép 44">
            <a:extLst>
              <a:ext uri="{FF2B5EF4-FFF2-40B4-BE49-F238E27FC236}">
                <a16:creationId xmlns:a16="http://schemas.microsoft.com/office/drawing/2014/main" id="{25B8F450-A741-7F46-96DE-1406641072C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46" name="Kép 45">
            <a:extLst>
              <a:ext uri="{FF2B5EF4-FFF2-40B4-BE49-F238E27FC236}">
                <a16:creationId xmlns:a16="http://schemas.microsoft.com/office/drawing/2014/main" id="{037CEAAB-69E6-5349-BBDE-4AA9E097DC7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55440" y="95964"/>
            <a:ext cx="419445" cy="405043"/>
          </a:xfrm>
          <a:prstGeom prst="rect">
            <a:avLst/>
          </a:prstGeom>
        </p:spPr>
      </p:pic>
      <p:sp>
        <p:nvSpPr>
          <p:cNvPr id="16" name="Text Box 3">
            <a:extLst>
              <a:ext uri="{FF2B5EF4-FFF2-40B4-BE49-F238E27FC236}">
                <a16:creationId xmlns:a16="http://schemas.microsoft.com/office/drawing/2014/main" id="{1A7A6F28-268D-3846-8F6C-7A19D3DBF200}"/>
              </a:ext>
            </a:extLst>
          </p:cNvPr>
          <p:cNvSpPr txBox="1">
            <a:spLocks noChangeArrowheads="1"/>
          </p:cNvSpPr>
          <p:nvPr/>
        </p:nvSpPr>
        <p:spPr bwMode="auto">
          <a:xfrm>
            <a:off x="2836429" y="116632"/>
            <a:ext cx="6776864"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4400" dirty="0">
                <a:solidFill>
                  <a:srgbClr val="294143"/>
                </a:solidFill>
              </a:rPr>
              <a:t>1. eset</a:t>
            </a:r>
          </a:p>
        </p:txBody>
      </p:sp>
      <p:pic>
        <p:nvPicPr>
          <p:cNvPr id="13" name="Picture 12" descr="A picture containing food&#10;&#10;Description automatically generated">
            <a:extLst>
              <a:ext uri="{FF2B5EF4-FFF2-40B4-BE49-F238E27FC236}">
                <a16:creationId xmlns:a16="http://schemas.microsoft.com/office/drawing/2014/main" id="{01305211-F37C-0F40-B215-33625F7923A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14" name="Téglalap 40">
            <a:extLst>
              <a:ext uri="{FF2B5EF4-FFF2-40B4-BE49-F238E27FC236}">
                <a16:creationId xmlns:a16="http://schemas.microsoft.com/office/drawing/2014/main" id="{8C171D1F-E5E9-E740-8C4B-417546C0C148}"/>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defTabSz="1083747">
              <a:defRPr/>
            </a:pPr>
            <a:endParaRPr lang="hu-HU" sz="2133">
              <a:solidFill>
                <a:srgbClr val="000000"/>
              </a:solidFill>
            </a:endParaRPr>
          </a:p>
        </p:txBody>
      </p:sp>
      <p:sp>
        <p:nvSpPr>
          <p:cNvPr id="15" name="Rectangle 7">
            <a:extLst>
              <a:ext uri="{FF2B5EF4-FFF2-40B4-BE49-F238E27FC236}">
                <a16:creationId xmlns:a16="http://schemas.microsoft.com/office/drawing/2014/main" id="{A44ABC46-46BC-164B-8842-BE42803D3542}"/>
              </a:ext>
            </a:extLst>
          </p:cNvPr>
          <p:cNvSpPr txBox="1">
            <a:spLocks noChangeArrowheads="1"/>
          </p:cNvSpPr>
          <p:nvPr/>
        </p:nvSpPr>
        <p:spPr bwMode="auto">
          <a:xfrm>
            <a:off x="2472878" y="1345083"/>
            <a:ext cx="8375650" cy="474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406405" indent="-406405" algn="l" defTabSz="903122" rtl="0" eaLnBrk="0" fontAlgn="base" hangingPunct="0">
              <a:spcBef>
                <a:spcPct val="20000"/>
              </a:spcBef>
              <a:spcAft>
                <a:spcPct val="0"/>
              </a:spcAft>
              <a:buSzPct val="100000"/>
              <a:buChar char="•"/>
              <a:defRPr sz="3793">
                <a:solidFill>
                  <a:schemeClr val="tx1"/>
                </a:solidFill>
                <a:latin typeface="+mn-lt"/>
                <a:ea typeface="+mn-ea"/>
                <a:cs typeface="+mn-cs"/>
              </a:defRPr>
            </a:lvl1pPr>
            <a:lvl2pPr marL="880544" indent="-338671" algn="l" defTabSz="903122" rtl="0" eaLnBrk="0" fontAlgn="base" hangingPunct="0">
              <a:spcBef>
                <a:spcPct val="20000"/>
              </a:spcBef>
              <a:spcAft>
                <a:spcPct val="0"/>
              </a:spcAft>
              <a:buSzPct val="100000"/>
              <a:buChar char="–"/>
              <a:defRPr sz="3319">
                <a:solidFill>
                  <a:schemeClr val="tx1"/>
                </a:solidFill>
                <a:latin typeface="+mn-lt"/>
              </a:defRPr>
            </a:lvl2pPr>
            <a:lvl3pPr marL="1354684" indent="-270937" algn="l" defTabSz="903122" rtl="0" eaLnBrk="0" fontAlgn="base" hangingPunct="0">
              <a:spcBef>
                <a:spcPct val="20000"/>
              </a:spcBef>
              <a:spcAft>
                <a:spcPct val="0"/>
              </a:spcAft>
              <a:buSzPct val="100000"/>
              <a:buChar char="•"/>
              <a:defRPr sz="2844">
                <a:solidFill>
                  <a:schemeClr val="tx1"/>
                </a:solidFill>
                <a:latin typeface="+mn-lt"/>
              </a:defRPr>
            </a:lvl3pPr>
            <a:lvl4pPr marL="1896557" indent="-270937" algn="l" defTabSz="903122" rtl="0" eaLnBrk="0" fontAlgn="base" hangingPunct="0">
              <a:spcBef>
                <a:spcPct val="20000"/>
              </a:spcBef>
              <a:spcAft>
                <a:spcPct val="0"/>
              </a:spcAft>
              <a:buSzPct val="100000"/>
              <a:buChar char="–"/>
              <a:defRPr sz="2370">
                <a:solidFill>
                  <a:schemeClr val="tx1"/>
                </a:solidFill>
                <a:latin typeface="+mn-lt"/>
              </a:defRPr>
            </a:lvl4pPr>
            <a:lvl5pPr marL="2438430" indent="-270937" algn="l" defTabSz="903122" rtl="0" eaLnBrk="0" fontAlgn="base" hangingPunct="0">
              <a:spcBef>
                <a:spcPct val="20000"/>
              </a:spcBef>
              <a:spcAft>
                <a:spcPct val="0"/>
              </a:spcAft>
              <a:buSzPct val="100000"/>
              <a:buChar char="•"/>
              <a:defRPr sz="2370">
                <a:solidFill>
                  <a:schemeClr val="tx1"/>
                </a:solidFill>
                <a:latin typeface="+mn-lt"/>
              </a:defRPr>
            </a:lvl5pPr>
            <a:lvl6pPr marL="2980304" indent="-270937" algn="l" defTabSz="903122" rtl="0" eaLnBrk="0" fontAlgn="base" hangingPunct="0">
              <a:spcBef>
                <a:spcPct val="20000"/>
              </a:spcBef>
              <a:spcAft>
                <a:spcPct val="0"/>
              </a:spcAft>
              <a:buSzPct val="100000"/>
              <a:buChar char="•"/>
              <a:defRPr sz="2370">
                <a:solidFill>
                  <a:schemeClr val="tx1"/>
                </a:solidFill>
                <a:latin typeface="+mn-lt"/>
              </a:defRPr>
            </a:lvl6pPr>
            <a:lvl7pPr marL="3522177" indent="-270937" algn="l" defTabSz="903122" rtl="0" eaLnBrk="0" fontAlgn="base" hangingPunct="0">
              <a:spcBef>
                <a:spcPct val="20000"/>
              </a:spcBef>
              <a:spcAft>
                <a:spcPct val="0"/>
              </a:spcAft>
              <a:buSzPct val="100000"/>
              <a:buChar char="•"/>
              <a:defRPr sz="2370">
                <a:solidFill>
                  <a:schemeClr val="tx1"/>
                </a:solidFill>
                <a:latin typeface="+mn-lt"/>
              </a:defRPr>
            </a:lvl7pPr>
            <a:lvl8pPr marL="4064051" indent="-270937" algn="l" defTabSz="903122" rtl="0" eaLnBrk="0" fontAlgn="base" hangingPunct="0">
              <a:spcBef>
                <a:spcPct val="20000"/>
              </a:spcBef>
              <a:spcAft>
                <a:spcPct val="0"/>
              </a:spcAft>
              <a:buSzPct val="100000"/>
              <a:buChar char="•"/>
              <a:defRPr sz="2370">
                <a:solidFill>
                  <a:schemeClr val="tx1"/>
                </a:solidFill>
                <a:latin typeface="+mn-lt"/>
              </a:defRPr>
            </a:lvl8pPr>
            <a:lvl9pPr marL="4605924" indent="-270937" algn="l" defTabSz="903122" rtl="0" eaLnBrk="0" fontAlgn="base" hangingPunct="0">
              <a:spcBef>
                <a:spcPct val="20000"/>
              </a:spcBef>
              <a:spcAft>
                <a:spcPct val="0"/>
              </a:spcAft>
              <a:buSzPct val="100000"/>
              <a:buChar char="•"/>
              <a:defRPr sz="2370">
                <a:solidFill>
                  <a:schemeClr val="tx1"/>
                </a:solidFill>
                <a:latin typeface="+mn-lt"/>
              </a:defRPr>
            </a:lvl9pPr>
          </a:lstStyle>
          <a:p>
            <a:pPr eaLnBrk="1" hangingPunct="1">
              <a:lnSpc>
                <a:spcPct val="90000"/>
              </a:lnSpc>
            </a:pPr>
            <a:r>
              <a:rPr lang="hu-HU" altLang="en-US" kern="0" dirty="0">
                <a:solidFill>
                  <a:srgbClr val="294143"/>
                </a:solidFill>
              </a:rPr>
              <a:t>40 éves nő</a:t>
            </a:r>
          </a:p>
          <a:p>
            <a:pPr eaLnBrk="1" hangingPunct="1">
              <a:lnSpc>
                <a:spcPct val="90000"/>
              </a:lnSpc>
            </a:pPr>
            <a:r>
              <a:rPr lang="hu-HU" altLang="en-US" kern="0" dirty="0" err="1">
                <a:solidFill>
                  <a:srgbClr val="294143"/>
                </a:solidFill>
              </a:rPr>
              <a:t>Suicid</a:t>
            </a:r>
            <a:r>
              <a:rPr lang="hu-HU" altLang="en-US" kern="0" dirty="0">
                <a:solidFill>
                  <a:srgbClr val="294143"/>
                </a:solidFill>
              </a:rPr>
              <a:t> szándékkal: 20 </a:t>
            </a:r>
            <a:r>
              <a:rPr lang="hu-HU" altLang="en-US" kern="0" dirty="0" err="1">
                <a:solidFill>
                  <a:srgbClr val="294143"/>
                </a:solidFill>
              </a:rPr>
              <a:t>tbl</a:t>
            </a:r>
            <a:r>
              <a:rPr lang="hu-HU" altLang="en-US" kern="0" dirty="0">
                <a:solidFill>
                  <a:srgbClr val="294143"/>
                </a:solidFill>
              </a:rPr>
              <a:t> </a:t>
            </a:r>
            <a:r>
              <a:rPr lang="hu-HU" altLang="en-US" kern="0" dirty="0" err="1">
                <a:solidFill>
                  <a:srgbClr val="294143"/>
                </a:solidFill>
              </a:rPr>
              <a:t>Andaxin</a:t>
            </a:r>
            <a:endParaRPr lang="hu-HU" altLang="en-US" kern="0" dirty="0">
              <a:solidFill>
                <a:srgbClr val="294143"/>
              </a:solidFill>
            </a:endParaRPr>
          </a:p>
          <a:p>
            <a:pPr eaLnBrk="1" hangingPunct="1">
              <a:lnSpc>
                <a:spcPct val="90000"/>
              </a:lnSpc>
            </a:pPr>
            <a:r>
              <a:rPr lang="hu-HU" altLang="en-US" kern="0" dirty="0">
                <a:solidFill>
                  <a:srgbClr val="294143"/>
                </a:solidFill>
              </a:rPr>
              <a:t>Mentők – Pszichiátriai Klinika</a:t>
            </a:r>
          </a:p>
          <a:p>
            <a:pPr lvl="3" indent="-209550" eaLnBrk="1" hangingPunct="1">
              <a:lnSpc>
                <a:spcPct val="90000"/>
              </a:lnSpc>
            </a:pPr>
            <a:r>
              <a:rPr lang="hu-HU" altLang="en-US" kern="0" dirty="0">
                <a:solidFill>
                  <a:srgbClr val="294143"/>
                </a:solidFill>
              </a:rPr>
              <a:t>Gyomormosás</a:t>
            </a:r>
          </a:p>
          <a:p>
            <a:pPr lvl="3" indent="-209550" eaLnBrk="1" hangingPunct="1">
              <a:lnSpc>
                <a:spcPct val="90000"/>
              </a:lnSpc>
            </a:pPr>
            <a:r>
              <a:rPr lang="hu-HU" altLang="en-US" kern="0" dirty="0">
                <a:solidFill>
                  <a:srgbClr val="294143"/>
                </a:solidFill>
              </a:rPr>
              <a:t>Néhány óra múlva: akut hasi panaszok</a:t>
            </a:r>
          </a:p>
          <a:p>
            <a:pPr eaLnBrk="1" hangingPunct="1">
              <a:lnSpc>
                <a:spcPct val="90000"/>
              </a:lnSpc>
            </a:pPr>
            <a:r>
              <a:rPr lang="hu-HU" altLang="en-US" kern="0" dirty="0">
                <a:solidFill>
                  <a:srgbClr val="294143"/>
                </a:solidFill>
              </a:rPr>
              <a:t>Sebészeti Klinika</a:t>
            </a:r>
          </a:p>
          <a:p>
            <a:pPr lvl="3" indent="-209550" eaLnBrk="1" hangingPunct="1">
              <a:lnSpc>
                <a:spcPct val="90000"/>
              </a:lnSpc>
            </a:pPr>
            <a:r>
              <a:rPr lang="hu-HU" altLang="en-US" kern="0" dirty="0">
                <a:solidFill>
                  <a:srgbClr val="294143"/>
                </a:solidFill>
              </a:rPr>
              <a:t>Gyomor perforáció: akut műtét </a:t>
            </a:r>
          </a:p>
          <a:p>
            <a:pPr eaLnBrk="1" hangingPunct="1">
              <a:lnSpc>
                <a:spcPct val="90000"/>
              </a:lnSpc>
            </a:pPr>
            <a:r>
              <a:rPr lang="hu-HU" altLang="en-US" kern="0" dirty="0">
                <a:solidFill>
                  <a:srgbClr val="294143"/>
                </a:solidFill>
              </a:rPr>
              <a:t>4. posztoperatív nap</a:t>
            </a:r>
          </a:p>
          <a:p>
            <a:pPr lvl="3" indent="-209550" eaLnBrk="1" hangingPunct="1">
              <a:lnSpc>
                <a:spcPct val="90000"/>
              </a:lnSpc>
            </a:pPr>
            <a:r>
              <a:rPr lang="hu-HU" altLang="en-US" kern="0" dirty="0">
                <a:solidFill>
                  <a:srgbClr val="294143"/>
                </a:solidFill>
              </a:rPr>
              <a:t>Állapotrosszabbodás miatt ügyeletes orvos riasztás</a:t>
            </a:r>
          </a:p>
        </p:txBody>
      </p:sp>
    </p:spTree>
    <p:custDataLst>
      <p:tags r:id="rId1"/>
    </p:custDataLst>
    <p:extLst>
      <p:ext uri="{BB962C8B-B14F-4D97-AF65-F5344CB8AC3E}">
        <p14:creationId xmlns:p14="http://schemas.microsoft.com/office/powerpoint/2010/main" val="1757792326"/>
      </p:ext>
    </p:extLst>
  </p:cSld>
  <p:clrMapOvr>
    <a:masterClrMapping/>
  </p:clrMapOvr>
  <p:transition advTm="107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1000"/>
                                        <p:tgtEl>
                                          <p:spTgt spid="15">
                                            <p:txEl>
                                              <p:pRg st="0" end="0"/>
                                            </p:txEl>
                                          </p:spTgt>
                                        </p:tgtEl>
                                      </p:cBhvr>
                                    </p:animEffect>
                                    <p:anim calcmode="lin" valueType="num">
                                      <p:cBhvr>
                                        <p:cTn id="8"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5">
                                            <p:txEl>
                                              <p:pRg st="1" end="1"/>
                                            </p:txEl>
                                          </p:spTgt>
                                        </p:tgtEl>
                                        <p:attrNameLst>
                                          <p:attrName>style.visibility</p:attrName>
                                        </p:attrNameLst>
                                      </p:cBhvr>
                                      <p:to>
                                        <p:strVal val="visible"/>
                                      </p:to>
                                    </p:set>
                                    <p:animEffect transition="in" filter="fade">
                                      <p:cBhvr>
                                        <p:cTn id="14" dur="1000"/>
                                        <p:tgtEl>
                                          <p:spTgt spid="15">
                                            <p:txEl>
                                              <p:pRg st="1" end="1"/>
                                            </p:txEl>
                                          </p:spTgt>
                                        </p:tgtEl>
                                      </p:cBhvr>
                                    </p:animEffect>
                                    <p:anim calcmode="lin" valueType="num">
                                      <p:cBhvr>
                                        <p:cTn id="15"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5">
                                            <p:txEl>
                                              <p:pRg st="2" end="2"/>
                                            </p:txEl>
                                          </p:spTgt>
                                        </p:tgtEl>
                                        <p:attrNameLst>
                                          <p:attrName>style.visibility</p:attrName>
                                        </p:attrNameLst>
                                      </p:cBhvr>
                                      <p:to>
                                        <p:strVal val="visible"/>
                                      </p:to>
                                    </p:set>
                                    <p:animEffect transition="in" filter="fade">
                                      <p:cBhvr>
                                        <p:cTn id="21" dur="1000"/>
                                        <p:tgtEl>
                                          <p:spTgt spid="15">
                                            <p:txEl>
                                              <p:pRg st="2" end="2"/>
                                            </p:txEl>
                                          </p:spTgt>
                                        </p:tgtEl>
                                      </p:cBhvr>
                                    </p:animEffect>
                                    <p:anim calcmode="lin" valueType="num">
                                      <p:cBhvr>
                                        <p:cTn id="22"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
                                            <p:txEl>
                                              <p:pRg st="2" end="2"/>
                                            </p:txEl>
                                          </p:spTgt>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5">
                                            <p:txEl>
                                              <p:pRg st="3" end="3"/>
                                            </p:txEl>
                                          </p:spTgt>
                                        </p:tgtEl>
                                        <p:attrNameLst>
                                          <p:attrName>style.visibility</p:attrName>
                                        </p:attrNameLst>
                                      </p:cBhvr>
                                      <p:to>
                                        <p:strVal val="visible"/>
                                      </p:to>
                                    </p:set>
                                    <p:animEffect transition="in" filter="fade">
                                      <p:cBhvr>
                                        <p:cTn id="26" dur="1000"/>
                                        <p:tgtEl>
                                          <p:spTgt spid="15">
                                            <p:txEl>
                                              <p:pRg st="3" end="3"/>
                                            </p:txEl>
                                          </p:spTgt>
                                        </p:tgtEl>
                                      </p:cBhvr>
                                    </p:animEffect>
                                    <p:anim calcmode="lin" valueType="num">
                                      <p:cBhvr>
                                        <p:cTn id="27"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5">
                                            <p:txEl>
                                              <p:pRg st="3" end="3"/>
                                            </p:tx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5">
                                            <p:txEl>
                                              <p:pRg st="4" end="4"/>
                                            </p:txEl>
                                          </p:spTgt>
                                        </p:tgtEl>
                                        <p:attrNameLst>
                                          <p:attrName>style.visibility</p:attrName>
                                        </p:attrNameLst>
                                      </p:cBhvr>
                                      <p:to>
                                        <p:strVal val="visible"/>
                                      </p:to>
                                    </p:set>
                                    <p:animEffect transition="in" filter="fade">
                                      <p:cBhvr>
                                        <p:cTn id="31" dur="1000"/>
                                        <p:tgtEl>
                                          <p:spTgt spid="15">
                                            <p:txEl>
                                              <p:pRg st="4" end="4"/>
                                            </p:txEl>
                                          </p:spTgt>
                                        </p:tgtEl>
                                      </p:cBhvr>
                                    </p:animEffect>
                                    <p:anim calcmode="lin" valueType="num">
                                      <p:cBhvr>
                                        <p:cTn id="32" dur="10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5">
                                            <p:txEl>
                                              <p:pRg st="5" end="5"/>
                                            </p:txEl>
                                          </p:spTgt>
                                        </p:tgtEl>
                                        <p:attrNameLst>
                                          <p:attrName>style.visibility</p:attrName>
                                        </p:attrNameLst>
                                      </p:cBhvr>
                                      <p:to>
                                        <p:strVal val="visible"/>
                                      </p:to>
                                    </p:set>
                                    <p:animEffect transition="in" filter="fade">
                                      <p:cBhvr>
                                        <p:cTn id="38" dur="1000"/>
                                        <p:tgtEl>
                                          <p:spTgt spid="15">
                                            <p:txEl>
                                              <p:pRg st="5" end="5"/>
                                            </p:txEl>
                                          </p:spTgt>
                                        </p:tgtEl>
                                      </p:cBhvr>
                                    </p:animEffect>
                                    <p:anim calcmode="lin" valueType="num">
                                      <p:cBhvr>
                                        <p:cTn id="39" dur="10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15">
                                            <p:txEl>
                                              <p:pRg st="5" end="5"/>
                                            </p:txEl>
                                          </p:spTgt>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15">
                                            <p:txEl>
                                              <p:pRg st="6" end="6"/>
                                            </p:txEl>
                                          </p:spTgt>
                                        </p:tgtEl>
                                        <p:attrNameLst>
                                          <p:attrName>style.visibility</p:attrName>
                                        </p:attrNameLst>
                                      </p:cBhvr>
                                      <p:to>
                                        <p:strVal val="visible"/>
                                      </p:to>
                                    </p:set>
                                    <p:animEffect transition="in" filter="fade">
                                      <p:cBhvr>
                                        <p:cTn id="43" dur="1000"/>
                                        <p:tgtEl>
                                          <p:spTgt spid="15">
                                            <p:txEl>
                                              <p:pRg st="6" end="6"/>
                                            </p:txEl>
                                          </p:spTgt>
                                        </p:tgtEl>
                                      </p:cBhvr>
                                    </p:animEffect>
                                    <p:anim calcmode="lin" valueType="num">
                                      <p:cBhvr>
                                        <p:cTn id="44" dur="100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1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15">
                                            <p:txEl>
                                              <p:pRg st="7" end="7"/>
                                            </p:txEl>
                                          </p:spTgt>
                                        </p:tgtEl>
                                        <p:attrNameLst>
                                          <p:attrName>style.visibility</p:attrName>
                                        </p:attrNameLst>
                                      </p:cBhvr>
                                      <p:to>
                                        <p:strVal val="visible"/>
                                      </p:to>
                                    </p:set>
                                    <p:animEffect transition="in" filter="fade">
                                      <p:cBhvr>
                                        <p:cTn id="50" dur="1000"/>
                                        <p:tgtEl>
                                          <p:spTgt spid="15">
                                            <p:txEl>
                                              <p:pRg st="7" end="7"/>
                                            </p:txEl>
                                          </p:spTgt>
                                        </p:tgtEl>
                                      </p:cBhvr>
                                    </p:animEffect>
                                    <p:anim calcmode="lin" valueType="num">
                                      <p:cBhvr>
                                        <p:cTn id="51" dur="1000" fill="hold"/>
                                        <p:tgtEl>
                                          <p:spTgt spid="15">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15">
                                            <p:txEl>
                                              <p:pRg st="7" end="7"/>
                                            </p:txEl>
                                          </p:spTgt>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15">
                                            <p:txEl>
                                              <p:pRg st="8" end="8"/>
                                            </p:txEl>
                                          </p:spTgt>
                                        </p:tgtEl>
                                        <p:attrNameLst>
                                          <p:attrName>style.visibility</p:attrName>
                                        </p:attrNameLst>
                                      </p:cBhvr>
                                      <p:to>
                                        <p:strVal val="visible"/>
                                      </p:to>
                                    </p:set>
                                    <p:animEffect transition="in" filter="fade">
                                      <p:cBhvr>
                                        <p:cTn id="55" dur="1000"/>
                                        <p:tgtEl>
                                          <p:spTgt spid="15">
                                            <p:txEl>
                                              <p:pRg st="8" end="8"/>
                                            </p:txEl>
                                          </p:spTgt>
                                        </p:tgtEl>
                                      </p:cBhvr>
                                    </p:animEffect>
                                    <p:anim calcmode="lin" valueType="num">
                                      <p:cBhvr>
                                        <p:cTn id="56" dur="1000" fill="hold"/>
                                        <p:tgtEl>
                                          <p:spTgt spid="15">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1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060">
            <a:extLst>
              <a:ext uri="{FF2B5EF4-FFF2-40B4-BE49-F238E27FC236}">
                <a16:creationId xmlns:a16="http://schemas.microsoft.com/office/drawing/2014/main" id="{1D3F96C7-2BE1-D64E-8287-C72A9D5CDE0D}"/>
              </a:ext>
            </a:extLst>
          </p:cNvPr>
          <p:cNvSpPr>
            <a:spLocks noGrp="1" noChangeArrowheads="1"/>
          </p:cNvSpPr>
          <p:nvPr>
            <p:ph type="title"/>
          </p:nvPr>
        </p:nvSpPr>
        <p:spPr>
          <a:xfrm>
            <a:off x="2077155" y="-273755"/>
            <a:ext cx="8579556" cy="993422"/>
          </a:xfrm>
        </p:spPr>
        <p:txBody>
          <a:bodyPr vert="horz" wrap="square" lIns="107245" tIns="52681" rIns="107245" bIns="52681" numCol="1" anchor="ctr" anchorCtr="0" compatLnSpc="1">
            <a:prstTxWarp prst="textNoShape">
              <a:avLst/>
            </a:prstTxWarp>
          </a:bodyPr>
          <a:lstStyle/>
          <a:p>
            <a:pPr algn="l"/>
            <a:r>
              <a:rPr lang="hu-HU" altLang="hu-HU">
                <a:solidFill>
                  <a:schemeClr val="tx1"/>
                </a:solidFill>
              </a:rPr>
              <a:t> </a:t>
            </a:r>
            <a:endParaRPr lang="en-GB" altLang="hu-HU" b="1">
              <a:solidFill>
                <a:srgbClr val="FFFFFF"/>
              </a:solidFill>
            </a:endParaRPr>
          </a:p>
        </p:txBody>
      </p:sp>
      <p:sp>
        <p:nvSpPr>
          <p:cNvPr id="8" name="Rectangle 9" descr="Vastag átlós felfelé">
            <a:extLst>
              <a:ext uri="{FF2B5EF4-FFF2-40B4-BE49-F238E27FC236}">
                <a16:creationId xmlns:a16="http://schemas.microsoft.com/office/drawing/2014/main" id="{E9374596-2F4B-924E-B50E-EB6F45A059F6}"/>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pic>
        <p:nvPicPr>
          <p:cNvPr id="9" name="Kép 8">
            <a:extLst>
              <a:ext uri="{FF2B5EF4-FFF2-40B4-BE49-F238E27FC236}">
                <a16:creationId xmlns:a16="http://schemas.microsoft.com/office/drawing/2014/main" id="{C73F8BE7-E441-2741-A66A-A2FD3593240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8192" y="4404"/>
            <a:ext cx="2109774" cy="1264356"/>
          </a:xfrm>
          <a:prstGeom prst="rect">
            <a:avLst/>
          </a:prstGeom>
        </p:spPr>
      </p:pic>
      <p:pic>
        <p:nvPicPr>
          <p:cNvPr id="12" name="Kép 11">
            <a:extLst>
              <a:ext uri="{FF2B5EF4-FFF2-40B4-BE49-F238E27FC236}">
                <a16:creationId xmlns:a16="http://schemas.microsoft.com/office/drawing/2014/main" id="{A9EF820E-EB46-2C46-BF0B-B035E81DEB2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415300" y="95964"/>
            <a:ext cx="559841" cy="540619"/>
          </a:xfrm>
          <a:prstGeom prst="rect">
            <a:avLst/>
          </a:prstGeom>
        </p:spPr>
      </p:pic>
      <p:pic>
        <p:nvPicPr>
          <p:cNvPr id="13" name="Kép 44">
            <a:extLst>
              <a:ext uri="{FF2B5EF4-FFF2-40B4-BE49-F238E27FC236}">
                <a16:creationId xmlns:a16="http://schemas.microsoft.com/office/drawing/2014/main" id="{61B1D45C-EBC5-0144-8212-B6776A7056A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14" name="Picture 13" descr="A picture containing food&#10;&#10;Description automatically generated">
            <a:extLst>
              <a:ext uri="{FF2B5EF4-FFF2-40B4-BE49-F238E27FC236}">
                <a16:creationId xmlns:a16="http://schemas.microsoft.com/office/drawing/2014/main" id="{CBC18AD6-29BC-1D4D-B155-5C08CB848AD2}"/>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15" name="Téglalap 40">
            <a:extLst>
              <a:ext uri="{FF2B5EF4-FFF2-40B4-BE49-F238E27FC236}">
                <a16:creationId xmlns:a16="http://schemas.microsoft.com/office/drawing/2014/main" id="{1C536F62-E0FF-6447-A34E-1C9A4ADD2C9E}"/>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defTabSz="1083747">
              <a:defRPr/>
            </a:pPr>
            <a:endParaRPr lang="hu-HU" sz="2133">
              <a:solidFill>
                <a:srgbClr val="000000"/>
              </a:solidFill>
            </a:endParaRPr>
          </a:p>
        </p:txBody>
      </p:sp>
      <p:sp>
        <p:nvSpPr>
          <p:cNvPr id="11" name="Lekerekített téglalap 2">
            <a:extLst>
              <a:ext uri="{FF2B5EF4-FFF2-40B4-BE49-F238E27FC236}">
                <a16:creationId xmlns:a16="http://schemas.microsoft.com/office/drawing/2014/main" id="{48840CEF-7C08-0F40-873E-23FF6F72D199}"/>
              </a:ext>
            </a:extLst>
          </p:cNvPr>
          <p:cNvSpPr>
            <a:spLocks noChangeArrowheads="1"/>
          </p:cNvSpPr>
          <p:nvPr/>
        </p:nvSpPr>
        <p:spPr bwMode="auto">
          <a:xfrm>
            <a:off x="1631504" y="3063019"/>
            <a:ext cx="9577064" cy="993422"/>
          </a:xfrm>
          <a:prstGeom prst="roundRect">
            <a:avLst>
              <a:gd name="adj" fmla="val 16667"/>
            </a:avLst>
          </a:prstGeom>
          <a:solidFill>
            <a:schemeClr val="bg1"/>
          </a:solidFill>
          <a:ln w="28575">
            <a:solidFill>
              <a:srgbClr val="FF0000"/>
            </a:solidFill>
            <a:round/>
            <a:headEnd type="none" w="sm" len="sm"/>
            <a:tailEnd type="none" w="sm" len="sm"/>
          </a:ln>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None/>
            </a:pPr>
            <a:r>
              <a:rPr lang="hu-HU" altLang="hu-HU" sz="4400" dirty="0">
                <a:solidFill>
                  <a:srgbClr val="294143"/>
                </a:solidFill>
              </a:rPr>
              <a:t>Miért kerülnek bajba a betegek?</a:t>
            </a:r>
          </a:p>
        </p:txBody>
      </p:sp>
    </p:spTree>
    <p:extLst>
      <p:ext uri="{BB962C8B-B14F-4D97-AF65-F5344CB8AC3E}">
        <p14:creationId xmlns:p14="http://schemas.microsoft.com/office/powerpoint/2010/main" val="795827241"/>
      </p:ext>
    </p:extLst>
  </p:cSld>
  <p:clrMapOvr>
    <a:masterClrMapping/>
  </p:clrMapOvr>
  <mc:AlternateContent xmlns:mc="http://schemas.openxmlformats.org/markup-compatibility/2006" xmlns:p14="http://schemas.microsoft.com/office/powerpoint/2010/main">
    <mc:Choice Requires="p14">
      <p:transition spd="slow" p14:dur="2000" advTm="1008"/>
    </mc:Choice>
    <mc:Fallback xmlns="">
      <p:transition spd="slow" advTm="1008"/>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8D9DFB0-F643-6146-AEBC-7893DF38D478}"/>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de-DE" altLang="hu-HU" sz="2844">
              <a:solidFill>
                <a:srgbClr val="000000"/>
              </a:solidFill>
            </a:endParaRPr>
          </a:p>
        </p:txBody>
      </p:sp>
      <p:sp>
        <p:nvSpPr>
          <p:cNvPr id="40" name="Rectangle 9" descr="Vastag átlós felfelé">
            <a:extLst>
              <a:ext uri="{FF2B5EF4-FFF2-40B4-BE49-F238E27FC236}">
                <a16:creationId xmlns:a16="http://schemas.microsoft.com/office/drawing/2014/main" id="{C6D2B10B-11F0-D849-8EEE-E9F775A152B6}"/>
              </a:ext>
            </a:extLst>
          </p:cNvPr>
          <p:cNvSpPr>
            <a:spLocks noChangeArrowheads="1"/>
          </p:cNvSpPr>
          <p:nvPr/>
        </p:nvSpPr>
        <p:spPr bwMode="auto">
          <a:xfrm>
            <a:off x="1618287" y="868446"/>
            <a:ext cx="9505055" cy="62517"/>
          </a:xfrm>
          <a:prstGeom prst="rect">
            <a:avLst/>
          </a:prstGeom>
          <a:gradFill rotWithShape="0">
            <a:gsLst>
              <a:gs pos="0">
                <a:srgbClr val="15AAA6"/>
              </a:gs>
              <a:gs pos="50000">
                <a:srgbClr val="73BFBF"/>
              </a:gs>
              <a:gs pos="100000">
                <a:srgbClr val="D9F3E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sp>
        <p:nvSpPr>
          <p:cNvPr id="43" name="Rectangle 9" descr="Vastag átlós felfelé">
            <a:extLst>
              <a:ext uri="{FF2B5EF4-FFF2-40B4-BE49-F238E27FC236}">
                <a16:creationId xmlns:a16="http://schemas.microsoft.com/office/drawing/2014/main" id="{DC49D014-CA91-6744-8B16-DD0AFDE24CDB}"/>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pic>
        <p:nvPicPr>
          <p:cNvPr id="44" name="Kép 43">
            <a:extLst>
              <a:ext uri="{FF2B5EF4-FFF2-40B4-BE49-F238E27FC236}">
                <a16:creationId xmlns:a16="http://schemas.microsoft.com/office/drawing/2014/main" id="{16D68B96-E9EA-E944-B457-FA649DCF82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192" y="4404"/>
            <a:ext cx="1580689" cy="947283"/>
          </a:xfrm>
          <a:prstGeom prst="rect">
            <a:avLst/>
          </a:prstGeom>
        </p:spPr>
      </p:pic>
      <p:pic>
        <p:nvPicPr>
          <p:cNvPr id="46" name="Kép 45">
            <a:extLst>
              <a:ext uri="{FF2B5EF4-FFF2-40B4-BE49-F238E27FC236}">
                <a16:creationId xmlns:a16="http://schemas.microsoft.com/office/drawing/2014/main" id="{037CEAAB-69E6-5349-BBDE-4AA9E097DC7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55440" y="95964"/>
            <a:ext cx="419445" cy="405043"/>
          </a:xfrm>
          <a:prstGeom prst="rect">
            <a:avLst/>
          </a:prstGeom>
        </p:spPr>
      </p:pic>
      <p:pic>
        <p:nvPicPr>
          <p:cNvPr id="14" name="Kép 44">
            <a:extLst>
              <a:ext uri="{FF2B5EF4-FFF2-40B4-BE49-F238E27FC236}">
                <a16:creationId xmlns:a16="http://schemas.microsoft.com/office/drawing/2014/main" id="{CF6A181A-EB88-D34C-9BBA-1024DA10916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15" name="Picture 14" descr="A picture containing food&#10;&#10;Description automatically generated">
            <a:extLst>
              <a:ext uri="{FF2B5EF4-FFF2-40B4-BE49-F238E27FC236}">
                <a16:creationId xmlns:a16="http://schemas.microsoft.com/office/drawing/2014/main" id="{D6DAB2D2-3A04-3540-A840-6230303ECADE}"/>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17" name="Téglalap 40">
            <a:extLst>
              <a:ext uri="{FF2B5EF4-FFF2-40B4-BE49-F238E27FC236}">
                <a16:creationId xmlns:a16="http://schemas.microsoft.com/office/drawing/2014/main" id="{54AB7294-C1E1-3044-BFB0-BE201626677D}"/>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defTabSz="1083747">
              <a:defRPr/>
            </a:pPr>
            <a:endParaRPr lang="hu-HU" sz="2133">
              <a:solidFill>
                <a:srgbClr val="000000"/>
              </a:solidFill>
            </a:endParaRPr>
          </a:p>
        </p:txBody>
      </p:sp>
      <p:pic>
        <p:nvPicPr>
          <p:cNvPr id="18" name="Picture 7">
            <a:extLst>
              <a:ext uri="{FF2B5EF4-FFF2-40B4-BE49-F238E27FC236}">
                <a16:creationId xmlns:a16="http://schemas.microsoft.com/office/drawing/2014/main" id="{279137E3-A555-F04F-8038-BFB3570EBC85}"/>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1714624" y="1628503"/>
            <a:ext cx="8424862"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1">
            <a:extLst>
              <a:ext uri="{FF2B5EF4-FFF2-40B4-BE49-F238E27FC236}">
                <a16:creationId xmlns:a16="http://schemas.microsoft.com/office/drawing/2014/main" id="{48273398-23EC-6045-B35C-B9976D065164}"/>
              </a:ext>
            </a:extLst>
          </p:cNvPr>
          <p:cNvSpPr txBox="1">
            <a:spLocks noChangeArrowheads="1"/>
          </p:cNvSpPr>
          <p:nvPr/>
        </p:nvSpPr>
        <p:spPr>
          <a:xfrm>
            <a:off x="2351584" y="146720"/>
            <a:ext cx="8286750" cy="762000"/>
          </a:xfrm>
          <a:prstGeom prst="rect">
            <a:avLst/>
          </a:prstGeom>
          <a:noFill/>
        </p:spPr>
        <p:txBody>
          <a:bodyPr lIns="90488" tIns="44450" rIns="90488" bIns="44450"/>
          <a:lstStyle/>
          <a:p>
            <a:pPr marL="0" marR="0" lvl="0" indent="0" algn="ctr" defTabSz="762000" rtl="0" eaLnBrk="0" fontAlgn="base" latinLnBrk="0" hangingPunct="0">
              <a:lnSpc>
                <a:spcPct val="100000"/>
              </a:lnSpc>
              <a:spcBef>
                <a:spcPct val="0"/>
              </a:spcBef>
              <a:spcAft>
                <a:spcPct val="0"/>
              </a:spcAft>
              <a:buClrTx/>
              <a:buSzTx/>
              <a:buFontTx/>
              <a:buNone/>
              <a:tabLst/>
              <a:defRPr/>
            </a:pPr>
            <a:r>
              <a:rPr kumimoji="0" lang="hu-HU" sz="4400" b="0" i="0" u="none" strike="noStrike" kern="0" cap="none" spc="0" normalizeH="0" baseline="0" noProof="0" dirty="0">
                <a:ln>
                  <a:noFill/>
                </a:ln>
                <a:solidFill>
                  <a:srgbClr val="294143"/>
                </a:solidFill>
                <a:effectLst/>
                <a:uLnTx/>
                <a:uFillTx/>
                <a:latin typeface="Times New Roman"/>
                <a:ea typeface="+mn-ea"/>
                <a:cs typeface="+mn-cs"/>
              </a:rPr>
              <a:t>Mert eladósodnak</a:t>
            </a:r>
            <a:endParaRPr kumimoji="0" lang="hu-HU" sz="4400" b="1" i="0" u="none" strike="noStrike" kern="0" cap="none" spc="0" normalizeH="0" baseline="-25000" noProof="0" dirty="0">
              <a:ln>
                <a:noFill/>
              </a:ln>
              <a:solidFill>
                <a:srgbClr val="294143"/>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4088985111"/>
      </p:ext>
    </p:extLst>
  </p:cSld>
  <p:clrMapOvr>
    <a:masterClrMapping/>
  </p:clrMapOvr>
  <p:transition advTm="10799"/>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8D9DFB0-F643-6146-AEBC-7893DF38D478}"/>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de-DE" altLang="hu-HU" sz="2844"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40" name="Rectangle 9" descr="Vastag átlós felfelé">
            <a:extLst>
              <a:ext uri="{FF2B5EF4-FFF2-40B4-BE49-F238E27FC236}">
                <a16:creationId xmlns:a16="http://schemas.microsoft.com/office/drawing/2014/main" id="{C6D2B10B-11F0-D849-8EEE-E9F775A152B6}"/>
              </a:ext>
            </a:extLst>
          </p:cNvPr>
          <p:cNvSpPr>
            <a:spLocks noChangeArrowheads="1"/>
          </p:cNvSpPr>
          <p:nvPr/>
        </p:nvSpPr>
        <p:spPr bwMode="auto">
          <a:xfrm>
            <a:off x="1618287" y="868446"/>
            <a:ext cx="9505055" cy="62517"/>
          </a:xfrm>
          <a:prstGeom prst="rect">
            <a:avLst/>
          </a:prstGeom>
          <a:gradFill rotWithShape="0">
            <a:gsLst>
              <a:gs pos="0">
                <a:srgbClr val="15AAA6"/>
              </a:gs>
              <a:gs pos="50000">
                <a:srgbClr val="73BFBF"/>
              </a:gs>
              <a:gs pos="100000">
                <a:srgbClr val="D9F3E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en-US" altLang="hu-HU" sz="2133"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41" name="Téglalap 40">
            <a:extLst>
              <a:ext uri="{FF2B5EF4-FFF2-40B4-BE49-F238E27FC236}">
                <a16:creationId xmlns:a16="http://schemas.microsoft.com/office/drawing/2014/main" id="{6DA4F302-DDAE-E448-B3B7-3EC41C8CD9C0}"/>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hu-HU" sz="2133"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43" name="Rectangle 9" descr="Vastag átlós felfelé">
            <a:extLst>
              <a:ext uri="{FF2B5EF4-FFF2-40B4-BE49-F238E27FC236}">
                <a16:creationId xmlns:a16="http://schemas.microsoft.com/office/drawing/2014/main" id="{DC49D014-CA91-6744-8B16-DD0AFDE24CDB}"/>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en-US" altLang="hu-HU" sz="2133"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pic>
        <p:nvPicPr>
          <p:cNvPr id="44" name="Kép 43">
            <a:extLst>
              <a:ext uri="{FF2B5EF4-FFF2-40B4-BE49-F238E27FC236}">
                <a16:creationId xmlns:a16="http://schemas.microsoft.com/office/drawing/2014/main" id="{16D68B96-E9EA-E944-B457-FA649DCF82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192" y="4404"/>
            <a:ext cx="1580689" cy="947283"/>
          </a:xfrm>
          <a:prstGeom prst="rect">
            <a:avLst/>
          </a:prstGeom>
        </p:spPr>
      </p:pic>
      <p:pic>
        <p:nvPicPr>
          <p:cNvPr id="46" name="Kép 45">
            <a:extLst>
              <a:ext uri="{FF2B5EF4-FFF2-40B4-BE49-F238E27FC236}">
                <a16:creationId xmlns:a16="http://schemas.microsoft.com/office/drawing/2014/main" id="{037CEAAB-69E6-5349-BBDE-4AA9E097DC7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55440" y="95964"/>
            <a:ext cx="419445" cy="405043"/>
          </a:xfrm>
          <a:prstGeom prst="rect">
            <a:avLst/>
          </a:prstGeom>
        </p:spPr>
      </p:pic>
      <p:sp>
        <p:nvSpPr>
          <p:cNvPr id="13" name="Rectangle 4">
            <a:extLst>
              <a:ext uri="{FF2B5EF4-FFF2-40B4-BE49-F238E27FC236}">
                <a16:creationId xmlns:a16="http://schemas.microsoft.com/office/drawing/2014/main" id="{EECDEA01-6BBF-BE46-A4E3-3A70306EAD64}"/>
              </a:ext>
            </a:extLst>
          </p:cNvPr>
          <p:cNvSpPr>
            <a:spLocks noChangeArrowheads="1"/>
          </p:cNvSpPr>
          <p:nvPr/>
        </p:nvSpPr>
        <p:spPr bwMode="auto">
          <a:xfrm>
            <a:off x="1930524" y="4436790"/>
            <a:ext cx="8497887"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609600" marR="0" lvl="0" indent="-609600" algn="l" defTabSz="914400" rtl="0" eaLnBrk="0" fontAlgn="base" latinLnBrk="0" hangingPunct="0">
              <a:lnSpc>
                <a:spcPct val="90000"/>
              </a:lnSpc>
              <a:spcBef>
                <a:spcPct val="20000"/>
              </a:spcBef>
              <a:spcAft>
                <a:spcPct val="0"/>
              </a:spcAft>
              <a:buClrTx/>
              <a:buSzTx/>
              <a:buFontTx/>
              <a:buNone/>
              <a:tabLst/>
              <a:defRPr/>
            </a:pPr>
            <a:r>
              <a:rPr kumimoji="0" lang="hu-HU" altLang="hu-HU"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DO</a:t>
            </a:r>
            <a:r>
              <a:rPr kumimoji="0" lang="hu-HU" altLang="hu-HU" sz="2600" b="0" i="0" u="none" strike="noStrike" kern="1200" cap="none" spc="0" normalizeH="0" baseline="-25000" noProof="0" dirty="0">
                <a:ln>
                  <a:noFill/>
                </a:ln>
                <a:solidFill>
                  <a:srgbClr val="FF0000"/>
                </a:solidFill>
                <a:effectLst/>
                <a:uLnTx/>
                <a:uFillTx/>
                <a:latin typeface="Times New Roman" panose="02020603050405020304" pitchFamily="18" charset="0"/>
                <a:ea typeface="+mn-ea"/>
                <a:cs typeface="+mn-cs"/>
              </a:rPr>
              <a:t>2</a:t>
            </a:r>
            <a:r>
              <a:rPr kumimoji="0" lang="hu-HU" altLang="hu-HU" sz="26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 (SV•HR) • (Hb•1.39•SaO</a:t>
            </a:r>
            <a:r>
              <a:rPr kumimoji="0" lang="hu-HU" altLang="hu-HU" sz="2600" b="0" i="0" u="none" strike="noStrike" kern="1200" cap="none" spc="0" normalizeH="0" baseline="-25000" noProof="0" dirty="0">
                <a:ln>
                  <a:noFill/>
                </a:ln>
                <a:solidFill>
                  <a:srgbClr val="294143"/>
                </a:solidFill>
                <a:effectLst/>
                <a:uLnTx/>
                <a:uFillTx/>
                <a:latin typeface="Times New Roman" panose="02020603050405020304" pitchFamily="18" charset="0"/>
                <a:ea typeface="+mn-ea"/>
                <a:cs typeface="+mn-cs"/>
              </a:rPr>
              <a:t>2</a:t>
            </a:r>
            <a:r>
              <a:rPr kumimoji="0" lang="hu-HU" altLang="hu-HU" sz="26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+0.003•PaO</a:t>
            </a:r>
            <a:r>
              <a:rPr kumimoji="0" lang="hu-HU" altLang="hu-HU" sz="2600" b="0" i="0" u="none" strike="noStrike" kern="1200" cap="none" spc="0" normalizeH="0" baseline="-25000" noProof="0" dirty="0">
                <a:ln>
                  <a:noFill/>
                </a:ln>
                <a:solidFill>
                  <a:srgbClr val="294143"/>
                </a:solidFill>
                <a:effectLst/>
                <a:uLnTx/>
                <a:uFillTx/>
                <a:latin typeface="Times New Roman" panose="02020603050405020304" pitchFamily="18" charset="0"/>
                <a:ea typeface="+mn-ea"/>
                <a:cs typeface="+mn-cs"/>
              </a:rPr>
              <a:t>2</a:t>
            </a:r>
            <a:r>
              <a:rPr kumimoji="0" lang="hu-HU" altLang="hu-HU" sz="26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 ~ </a:t>
            </a:r>
            <a:r>
              <a:rPr kumimoji="0" lang="hu-HU" altLang="hu-HU"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1000ml/min </a:t>
            </a:r>
          </a:p>
          <a:p>
            <a:pPr marL="609600" marR="0" lvl="0" indent="-609600" algn="ctr" defTabSz="914400" rtl="0" eaLnBrk="0" fontAlgn="base" latinLnBrk="0" hangingPunct="0">
              <a:lnSpc>
                <a:spcPct val="90000"/>
              </a:lnSpc>
              <a:spcBef>
                <a:spcPct val="20000"/>
              </a:spcBef>
              <a:spcAft>
                <a:spcPct val="0"/>
              </a:spcAft>
              <a:buClrTx/>
              <a:buSzTx/>
              <a:buFontTx/>
              <a:buNone/>
              <a:tabLst/>
              <a:defRPr/>
            </a:pPr>
            <a:endParaRPr kumimoji="0" lang="hu-HU" altLang="hu-HU"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a:p>
            <a:pPr marL="609600" marR="0" lvl="0" indent="-609600" algn="l" defTabSz="914400" rtl="0" eaLnBrk="0" fontAlgn="base" latinLnBrk="0" hangingPunct="0">
              <a:lnSpc>
                <a:spcPct val="90000"/>
              </a:lnSpc>
              <a:spcBef>
                <a:spcPct val="20000"/>
              </a:spcBef>
              <a:spcAft>
                <a:spcPct val="0"/>
              </a:spcAft>
              <a:buClrTx/>
              <a:buSzTx/>
              <a:buFontTx/>
              <a:buNone/>
              <a:tabLst/>
              <a:defRPr/>
            </a:pPr>
            <a:r>
              <a:rPr kumimoji="0" lang="hu-HU" altLang="hu-HU"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VO</a:t>
            </a:r>
            <a:r>
              <a:rPr kumimoji="0" lang="hu-HU" altLang="hu-HU" sz="2600" b="0" i="0" u="none" strike="noStrike" kern="1200" cap="none" spc="0" normalizeH="0" baseline="-25000" noProof="0" dirty="0">
                <a:ln>
                  <a:noFill/>
                </a:ln>
                <a:solidFill>
                  <a:srgbClr val="FF0000"/>
                </a:solidFill>
                <a:effectLst/>
                <a:uLnTx/>
                <a:uFillTx/>
                <a:latin typeface="Times New Roman" panose="02020603050405020304" pitchFamily="18" charset="0"/>
                <a:ea typeface="+mn-ea"/>
                <a:cs typeface="+mn-cs"/>
              </a:rPr>
              <a:t>2</a:t>
            </a:r>
            <a:r>
              <a:rPr kumimoji="0" lang="hu-HU" altLang="hu-HU" sz="2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a:t>
            </a:r>
            <a:r>
              <a:rPr kumimoji="0" lang="hu-HU" altLang="hu-HU" sz="26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 CO • (CaO</a:t>
            </a:r>
            <a:r>
              <a:rPr kumimoji="0" lang="hu-HU" altLang="hu-HU" sz="2600" b="0" i="0" u="none" strike="noStrike" kern="1200" cap="none" spc="0" normalizeH="0" baseline="-25000" noProof="0" dirty="0">
                <a:ln>
                  <a:noFill/>
                </a:ln>
                <a:solidFill>
                  <a:srgbClr val="294143"/>
                </a:solidFill>
                <a:effectLst/>
                <a:uLnTx/>
                <a:uFillTx/>
                <a:latin typeface="Times New Roman" panose="02020603050405020304" pitchFamily="18" charset="0"/>
                <a:ea typeface="+mn-ea"/>
                <a:cs typeface="+mn-cs"/>
              </a:rPr>
              <a:t>2</a:t>
            </a:r>
            <a:r>
              <a:rPr kumimoji="0" lang="hu-HU" altLang="hu-HU" sz="26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 - CvO</a:t>
            </a:r>
            <a:r>
              <a:rPr kumimoji="0" lang="hu-HU" altLang="hu-HU" sz="2600" b="0" i="0" u="none" strike="noStrike" kern="1200" cap="none" spc="0" normalizeH="0" baseline="-25000" noProof="0" dirty="0">
                <a:ln>
                  <a:noFill/>
                </a:ln>
                <a:solidFill>
                  <a:srgbClr val="294143"/>
                </a:solidFill>
                <a:effectLst/>
                <a:uLnTx/>
                <a:uFillTx/>
                <a:latin typeface="Times New Roman" panose="02020603050405020304" pitchFamily="18" charset="0"/>
                <a:ea typeface="+mn-ea"/>
                <a:cs typeface="+mn-cs"/>
              </a:rPr>
              <a:t>2</a:t>
            </a:r>
            <a:r>
              <a:rPr kumimoji="0" lang="hu-HU" altLang="hu-HU" sz="26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 ~ </a:t>
            </a:r>
            <a:r>
              <a:rPr kumimoji="0" lang="hu-HU" altLang="hu-HU" sz="2600" b="0" i="0" u="none" strike="noStrike" kern="1200" cap="none" spc="0" normalizeH="0" baseline="0" noProof="0" dirty="0">
                <a:ln>
                  <a:noFill/>
                </a:ln>
                <a:solidFill>
                  <a:srgbClr val="0070C0"/>
                </a:solidFill>
                <a:effectLst/>
                <a:uLnTx/>
                <a:uFillTx/>
                <a:latin typeface="Times New Roman" panose="02020603050405020304" pitchFamily="18" charset="0"/>
                <a:ea typeface="+mn-ea"/>
                <a:cs typeface="+mn-cs"/>
              </a:rPr>
              <a:t>300 ml/min</a:t>
            </a:r>
            <a:endParaRPr kumimoji="0" lang="hu-HU" altLang="hu-HU" sz="2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p>
            <a:pPr marL="609600" marR="0" lvl="0" indent="-609600" algn="r" defTabSz="914400" rtl="0" eaLnBrk="0" fontAlgn="base" latinLnBrk="0" hangingPunct="0">
              <a:lnSpc>
                <a:spcPct val="90000"/>
              </a:lnSpc>
              <a:spcBef>
                <a:spcPct val="20000"/>
              </a:spcBef>
              <a:spcAft>
                <a:spcPct val="0"/>
              </a:spcAft>
              <a:buClrTx/>
              <a:buSzTx/>
              <a:buFontTx/>
              <a:buNone/>
              <a:tabLst/>
              <a:defRPr/>
            </a:pPr>
            <a:endParaRPr kumimoji="0" lang="hu-HU" altLang="hu-HU" sz="1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a:p>
            <a:pPr marL="609600" marR="0" lvl="0" indent="-609600" algn="r" defTabSz="914400" rtl="0" eaLnBrk="0" fontAlgn="base" latinLnBrk="0" hangingPunct="0">
              <a:lnSpc>
                <a:spcPct val="90000"/>
              </a:lnSpc>
              <a:spcBef>
                <a:spcPct val="20000"/>
              </a:spcBef>
              <a:spcAft>
                <a:spcPct val="0"/>
              </a:spcAft>
              <a:buClrTx/>
              <a:buSzTx/>
              <a:buFontTx/>
              <a:buNone/>
              <a:tabLst/>
              <a:defRPr/>
            </a:pPr>
            <a:endParaRPr kumimoji="0" lang="hu-HU" altLang="hu-HU" sz="1400" b="0"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endParaRPr>
          </a:p>
        </p:txBody>
      </p:sp>
      <p:pic>
        <p:nvPicPr>
          <p:cNvPr id="14" name="Picture 7">
            <a:extLst>
              <a:ext uri="{FF2B5EF4-FFF2-40B4-BE49-F238E27FC236}">
                <a16:creationId xmlns:a16="http://schemas.microsoft.com/office/drawing/2014/main" id="{7E80CF55-E74F-7942-A961-D2F8DFE23B65}"/>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714624" y="1628503"/>
            <a:ext cx="8424862"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zövegdoboz 5">
            <a:extLst>
              <a:ext uri="{FF2B5EF4-FFF2-40B4-BE49-F238E27FC236}">
                <a16:creationId xmlns:a16="http://schemas.microsoft.com/office/drawing/2014/main" id="{23733C64-5481-0041-AA90-E4461D73CD0E}"/>
              </a:ext>
            </a:extLst>
          </p:cNvPr>
          <p:cNvSpPr txBox="1">
            <a:spLocks noChangeArrowheads="1"/>
          </p:cNvSpPr>
          <p:nvPr/>
        </p:nvSpPr>
        <p:spPr bwMode="auto">
          <a:xfrm>
            <a:off x="1930524" y="3212828"/>
            <a:ext cx="1909762" cy="584200"/>
          </a:xfrm>
          <a:prstGeom prst="rect">
            <a:avLst/>
          </a:prstGeom>
          <a:solidFill>
            <a:srgbClr val="FFFFFF"/>
          </a:solidFill>
          <a:ln w="28575">
            <a:solidFill>
              <a:schemeClr val="accent2"/>
            </a:solidFill>
            <a:miter lim="800000"/>
            <a:headEnd/>
            <a:tailEnd/>
          </a:ln>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hu-HU" altLang="hu-HU"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Fluid</a:t>
            </a:r>
          </a:p>
        </p:txBody>
      </p:sp>
      <p:cxnSp>
        <p:nvCxnSpPr>
          <p:cNvPr id="16" name="Egyenes összekötő nyíllal 10">
            <a:extLst>
              <a:ext uri="{FF2B5EF4-FFF2-40B4-BE49-F238E27FC236}">
                <a16:creationId xmlns:a16="http://schemas.microsoft.com/office/drawing/2014/main" id="{B56CC905-A377-014B-8122-507429652DC1}"/>
              </a:ext>
            </a:extLst>
          </p:cNvPr>
          <p:cNvCxnSpPr>
            <a:cxnSpLocks noChangeShapeType="1"/>
          </p:cNvCxnSpPr>
          <p:nvPr/>
        </p:nvCxnSpPr>
        <p:spPr bwMode="auto">
          <a:xfrm>
            <a:off x="3154486" y="3860528"/>
            <a:ext cx="0" cy="431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7" name="Téglalap 15">
            <a:extLst>
              <a:ext uri="{FF2B5EF4-FFF2-40B4-BE49-F238E27FC236}">
                <a16:creationId xmlns:a16="http://schemas.microsoft.com/office/drawing/2014/main" id="{DBB39590-F0B8-9A42-B6F8-AA6C8610E1FE}"/>
              </a:ext>
            </a:extLst>
          </p:cNvPr>
          <p:cNvSpPr>
            <a:spLocks noChangeArrowheads="1"/>
          </p:cNvSpPr>
          <p:nvPr/>
        </p:nvSpPr>
        <p:spPr bwMode="auto">
          <a:xfrm>
            <a:off x="2948111" y="4363765"/>
            <a:ext cx="495300" cy="504825"/>
          </a:xfrm>
          <a:prstGeom prst="rect">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u-HU" altLang="hu-HU"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8" name="Téglalap 13">
            <a:extLst>
              <a:ext uri="{FF2B5EF4-FFF2-40B4-BE49-F238E27FC236}">
                <a16:creationId xmlns:a16="http://schemas.microsoft.com/office/drawing/2014/main" id="{7BC6F478-B81E-DF4D-8B91-C86726C46C37}"/>
              </a:ext>
            </a:extLst>
          </p:cNvPr>
          <p:cNvSpPr>
            <a:spLocks noChangeArrowheads="1"/>
          </p:cNvSpPr>
          <p:nvPr/>
        </p:nvSpPr>
        <p:spPr bwMode="auto">
          <a:xfrm>
            <a:off x="4460999" y="4363765"/>
            <a:ext cx="493712" cy="504825"/>
          </a:xfrm>
          <a:prstGeom prst="rect">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u-HU" altLang="hu-HU"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9" name="Téglalap 16">
            <a:extLst>
              <a:ext uri="{FF2B5EF4-FFF2-40B4-BE49-F238E27FC236}">
                <a16:creationId xmlns:a16="http://schemas.microsoft.com/office/drawing/2014/main" id="{3A4E542E-4447-164E-9150-1B25CCFD3E9D}"/>
              </a:ext>
            </a:extLst>
          </p:cNvPr>
          <p:cNvSpPr>
            <a:spLocks noChangeArrowheads="1"/>
          </p:cNvSpPr>
          <p:nvPr/>
        </p:nvSpPr>
        <p:spPr bwMode="auto">
          <a:xfrm>
            <a:off x="5578599" y="4363765"/>
            <a:ext cx="817562" cy="504825"/>
          </a:xfrm>
          <a:prstGeom prst="rect">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u-HU" altLang="hu-HU"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0" name="Szövegdoboz 17">
            <a:extLst>
              <a:ext uri="{FF2B5EF4-FFF2-40B4-BE49-F238E27FC236}">
                <a16:creationId xmlns:a16="http://schemas.microsoft.com/office/drawing/2014/main" id="{6EB6417D-F1E9-8B45-8DED-78C1CFB202D2}"/>
              </a:ext>
            </a:extLst>
          </p:cNvPr>
          <p:cNvSpPr txBox="1">
            <a:spLocks noChangeArrowheads="1"/>
          </p:cNvSpPr>
          <p:nvPr/>
        </p:nvSpPr>
        <p:spPr bwMode="auto">
          <a:xfrm>
            <a:off x="3838699" y="3212828"/>
            <a:ext cx="1260475" cy="584200"/>
          </a:xfrm>
          <a:prstGeom prst="rect">
            <a:avLst/>
          </a:prstGeom>
          <a:solidFill>
            <a:srgbClr val="FFFFFF"/>
          </a:solidFill>
          <a:ln w="28575">
            <a:solidFill>
              <a:schemeClr val="accent2"/>
            </a:solidFill>
            <a:miter lim="800000"/>
            <a:headEnd/>
            <a:tailEnd/>
          </a:ln>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hu-HU" altLang="hu-HU"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Blood</a:t>
            </a:r>
          </a:p>
        </p:txBody>
      </p:sp>
      <p:sp>
        <p:nvSpPr>
          <p:cNvPr id="21" name="Szövegdoboz 18">
            <a:extLst>
              <a:ext uri="{FF2B5EF4-FFF2-40B4-BE49-F238E27FC236}">
                <a16:creationId xmlns:a16="http://schemas.microsoft.com/office/drawing/2014/main" id="{86AACFFA-EBB8-5943-906C-DA3D449E3349}"/>
              </a:ext>
            </a:extLst>
          </p:cNvPr>
          <p:cNvSpPr txBox="1">
            <a:spLocks noChangeArrowheads="1"/>
          </p:cNvSpPr>
          <p:nvPr/>
        </p:nvSpPr>
        <p:spPr bwMode="auto">
          <a:xfrm>
            <a:off x="5116636" y="3212828"/>
            <a:ext cx="1495425" cy="584200"/>
          </a:xfrm>
          <a:prstGeom prst="rect">
            <a:avLst/>
          </a:prstGeom>
          <a:solidFill>
            <a:srgbClr val="FFFFFF"/>
          </a:solidFill>
          <a:ln w="28575">
            <a:solidFill>
              <a:schemeClr val="accent2"/>
            </a:solidFill>
            <a:miter lim="800000"/>
            <a:headEnd/>
            <a:tailEnd/>
          </a:ln>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hu-HU" altLang="hu-HU"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Oxygen</a:t>
            </a:r>
          </a:p>
        </p:txBody>
      </p:sp>
      <p:cxnSp>
        <p:nvCxnSpPr>
          <p:cNvPr id="22" name="Egyenes összekötő nyíllal 19">
            <a:extLst>
              <a:ext uri="{FF2B5EF4-FFF2-40B4-BE49-F238E27FC236}">
                <a16:creationId xmlns:a16="http://schemas.microsoft.com/office/drawing/2014/main" id="{0433B19C-52D2-9040-A7F0-F01B2B164E55}"/>
              </a:ext>
            </a:extLst>
          </p:cNvPr>
          <p:cNvCxnSpPr>
            <a:cxnSpLocks noChangeShapeType="1"/>
          </p:cNvCxnSpPr>
          <p:nvPr/>
        </p:nvCxnSpPr>
        <p:spPr bwMode="auto">
          <a:xfrm>
            <a:off x="4667374" y="3860528"/>
            <a:ext cx="0" cy="431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Egyenes összekötő nyíllal 20">
            <a:extLst>
              <a:ext uri="{FF2B5EF4-FFF2-40B4-BE49-F238E27FC236}">
                <a16:creationId xmlns:a16="http://schemas.microsoft.com/office/drawing/2014/main" id="{E1EF0B20-23C5-E943-930E-221B5AD9C7C5}"/>
              </a:ext>
            </a:extLst>
          </p:cNvPr>
          <p:cNvCxnSpPr>
            <a:cxnSpLocks noChangeShapeType="1"/>
          </p:cNvCxnSpPr>
          <p:nvPr/>
        </p:nvCxnSpPr>
        <p:spPr bwMode="auto">
          <a:xfrm>
            <a:off x="5962774" y="3860528"/>
            <a:ext cx="0" cy="431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4" name="Szövegdoboz 21">
            <a:extLst>
              <a:ext uri="{FF2B5EF4-FFF2-40B4-BE49-F238E27FC236}">
                <a16:creationId xmlns:a16="http://schemas.microsoft.com/office/drawing/2014/main" id="{35C8E518-DFB3-DF4E-A374-4F5639F4D057}"/>
              </a:ext>
            </a:extLst>
          </p:cNvPr>
          <p:cNvSpPr txBox="1">
            <a:spLocks noChangeArrowheads="1"/>
          </p:cNvSpPr>
          <p:nvPr/>
        </p:nvSpPr>
        <p:spPr bwMode="auto">
          <a:xfrm>
            <a:off x="1570161" y="6021115"/>
            <a:ext cx="3097213" cy="460375"/>
          </a:xfrm>
          <a:prstGeom prst="rect">
            <a:avLst/>
          </a:prstGeom>
          <a:solidFill>
            <a:srgbClr val="FFFFFF"/>
          </a:solidFill>
          <a:ln w="28575">
            <a:solidFill>
              <a:schemeClr val="accent2"/>
            </a:solidFill>
            <a:miter lim="800000"/>
            <a:headEnd/>
            <a:tailEnd/>
          </a:ln>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hu-HU" altLang="hu-HU" sz="2400" b="0"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Analgesia, sedation</a:t>
            </a:r>
          </a:p>
        </p:txBody>
      </p:sp>
      <p:sp>
        <p:nvSpPr>
          <p:cNvPr id="25" name="Téglalap 22">
            <a:extLst>
              <a:ext uri="{FF2B5EF4-FFF2-40B4-BE49-F238E27FC236}">
                <a16:creationId xmlns:a16="http://schemas.microsoft.com/office/drawing/2014/main" id="{1B938782-2D06-FB44-AF01-B8C65BCD792B}"/>
              </a:ext>
            </a:extLst>
          </p:cNvPr>
          <p:cNvSpPr>
            <a:spLocks noChangeArrowheads="1"/>
          </p:cNvSpPr>
          <p:nvPr/>
        </p:nvSpPr>
        <p:spPr bwMode="auto">
          <a:xfrm>
            <a:off x="1930524" y="5300390"/>
            <a:ext cx="728662" cy="504825"/>
          </a:xfrm>
          <a:prstGeom prst="rect">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u-HU" altLang="hu-HU"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cxnSp>
        <p:nvCxnSpPr>
          <p:cNvPr id="26" name="Egyenes összekötő nyíllal 33">
            <a:extLst>
              <a:ext uri="{FF2B5EF4-FFF2-40B4-BE49-F238E27FC236}">
                <a16:creationId xmlns:a16="http://schemas.microsoft.com/office/drawing/2014/main" id="{5686650E-59EB-4A4F-96B5-A57959469CFF}"/>
              </a:ext>
            </a:extLst>
          </p:cNvPr>
          <p:cNvCxnSpPr>
            <a:cxnSpLocks noChangeShapeType="1"/>
          </p:cNvCxnSpPr>
          <p:nvPr/>
        </p:nvCxnSpPr>
        <p:spPr bwMode="auto">
          <a:xfrm flipV="1">
            <a:off x="2290886" y="5805215"/>
            <a:ext cx="0" cy="2159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7" name="Rectangle 11">
            <a:extLst>
              <a:ext uri="{FF2B5EF4-FFF2-40B4-BE49-F238E27FC236}">
                <a16:creationId xmlns:a16="http://schemas.microsoft.com/office/drawing/2014/main" id="{0708292B-F3A9-F84A-A6AC-0D6FDC8F60C0}"/>
              </a:ext>
            </a:extLst>
          </p:cNvPr>
          <p:cNvSpPr txBox="1">
            <a:spLocks noChangeArrowheads="1"/>
          </p:cNvSpPr>
          <p:nvPr/>
        </p:nvSpPr>
        <p:spPr>
          <a:xfrm>
            <a:off x="2351584" y="146720"/>
            <a:ext cx="8286750" cy="762000"/>
          </a:xfrm>
          <a:prstGeom prst="rect">
            <a:avLst/>
          </a:prstGeom>
          <a:noFill/>
        </p:spPr>
        <p:txBody>
          <a:bodyPr lIns="90488" tIns="44450" rIns="90488" bIns="44450"/>
          <a:lstStyle/>
          <a:p>
            <a:pPr marL="0" marR="0" lvl="0" indent="0" algn="ctr" defTabSz="762000" rtl="0" eaLnBrk="0" fontAlgn="base" latinLnBrk="0" hangingPunct="0">
              <a:lnSpc>
                <a:spcPct val="100000"/>
              </a:lnSpc>
              <a:spcBef>
                <a:spcPct val="0"/>
              </a:spcBef>
              <a:spcAft>
                <a:spcPct val="0"/>
              </a:spcAft>
              <a:buClrTx/>
              <a:buSzTx/>
              <a:buFontTx/>
              <a:buNone/>
              <a:tabLst/>
              <a:defRPr/>
            </a:pPr>
            <a:r>
              <a:rPr kumimoji="0" lang="hu-HU" sz="4400" b="0" i="0" u="none" strike="noStrike" kern="0" cap="none" spc="0" normalizeH="0" baseline="0" noProof="0" dirty="0">
                <a:ln>
                  <a:noFill/>
                </a:ln>
                <a:solidFill>
                  <a:srgbClr val="294143"/>
                </a:solidFill>
                <a:effectLst/>
                <a:uLnTx/>
                <a:uFillTx/>
                <a:latin typeface="Times New Roman"/>
                <a:ea typeface="+mn-ea"/>
                <a:cs typeface="+mn-cs"/>
              </a:rPr>
              <a:t>Mert eladósodnak</a:t>
            </a:r>
            <a:endParaRPr kumimoji="0" lang="hu-HU" sz="4400" b="1" i="0" u="none" strike="noStrike" kern="0" cap="none" spc="0" normalizeH="0" baseline="-25000" noProof="0" dirty="0">
              <a:ln>
                <a:noFill/>
              </a:ln>
              <a:solidFill>
                <a:srgbClr val="294143"/>
              </a:solidFill>
              <a:effectLst/>
              <a:uLnTx/>
              <a:uFillTx/>
              <a:latin typeface="Times New Roman"/>
              <a:ea typeface="+mn-ea"/>
              <a:cs typeface="+mn-cs"/>
            </a:endParaRPr>
          </a:p>
        </p:txBody>
      </p:sp>
      <p:pic>
        <p:nvPicPr>
          <p:cNvPr id="31" name="Kép 44">
            <a:extLst>
              <a:ext uri="{FF2B5EF4-FFF2-40B4-BE49-F238E27FC236}">
                <a16:creationId xmlns:a16="http://schemas.microsoft.com/office/drawing/2014/main" id="{E8D44944-CA73-DE4D-BF15-5F78111FD2C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32" name="Picture 31" descr="A picture containing food&#10;&#10;Description automatically generated">
            <a:extLst>
              <a:ext uri="{FF2B5EF4-FFF2-40B4-BE49-F238E27FC236}">
                <a16:creationId xmlns:a16="http://schemas.microsoft.com/office/drawing/2014/main" id="{69E8160F-DF6C-A74B-8341-41BBE0BE8A06}"/>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38" name="AutoShape 10">
            <a:extLst>
              <a:ext uri="{FF2B5EF4-FFF2-40B4-BE49-F238E27FC236}">
                <a16:creationId xmlns:a16="http://schemas.microsoft.com/office/drawing/2014/main" id="{4235655B-4779-2A42-B24E-184777F33346}"/>
              </a:ext>
            </a:extLst>
          </p:cNvPr>
          <p:cNvSpPr>
            <a:spLocks/>
          </p:cNvSpPr>
          <p:nvPr/>
        </p:nvSpPr>
        <p:spPr bwMode="auto">
          <a:xfrm rot="16241813">
            <a:off x="3436267" y="4497710"/>
            <a:ext cx="153988" cy="838200"/>
          </a:xfrm>
          <a:prstGeom prst="leftBrace">
            <a:avLst>
              <a:gd name="adj1" fmla="val 45361"/>
              <a:gd name="adj2" fmla="val 50000"/>
            </a:avLst>
          </a:prstGeom>
          <a:noFill/>
          <a:ln w="19050">
            <a:solidFill>
              <a:srgbClr val="294143"/>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endParaRPr lang="en-US" altLang="en-US" sz="2400">
              <a:solidFill>
                <a:srgbClr val="294143"/>
              </a:solidFill>
            </a:endParaRPr>
          </a:p>
        </p:txBody>
      </p:sp>
      <p:sp>
        <p:nvSpPr>
          <p:cNvPr id="39" name="AutoShape 11">
            <a:extLst>
              <a:ext uri="{FF2B5EF4-FFF2-40B4-BE49-F238E27FC236}">
                <a16:creationId xmlns:a16="http://schemas.microsoft.com/office/drawing/2014/main" id="{3912D3DC-EC8F-384A-AC83-F7F8259962F8}"/>
              </a:ext>
            </a:extLst>
          </p:cNvPr>
          <p:cNvSpPr>
            <a:spLocks/>
          </p:cNvSpPr>
          <p:nvPr/>
        </p:nvSpPr>
        <p:spPr bwMode="auto">
          <a:xfrm rot="16241813">
            <a:off x="6184835" y="3239616"/>
            <a:ext cx="152400" cy="3352800"/>
          </a:xfrm>
          <a:prstGeom prst="leftBrace">
            <a:avLst>
              <a:gd name="adj1" fmla="val 183333"/>
              <a:gd name="adj2" fmla="val 50000"/>
            </a:avLst>
          </a:prstGeom>
          <a:noFill/>
          <a:ln w="19050">
            <a:solidFill>
              <a:srgbClr val="294143"/>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endParaRPr lang="en-US" altLang="en-US" sz="2400">
              <a:solidFill>
                <a:srgbClr val="294143"/>
              </a:solidFill>
            </a:endParaRPr>
          </a:p>
        </p:txBody>
      </p:sp>
      <p:sp>
        <p:nvSpPr>
          <p:cNvPr id="42" name="Text Box 12">
            <a:extLst>
              <a:ext uri="{FF2B5EF4-FFF2-40B4-BE49-F238E27FC236}">
                <a16:creationId xmlns:a16="http://schemas.microsoft.com/office/drawing/2014/main" id="{E31EA8D6-46BE-374E-94ED-BDC8036834F1}"/>
              </a:ext>
            </a:extLst>
          </p:cNvPr>
          <p:cNvSpPr txBox="1">
            <a:spLocks noChangeArrowheads="1"/>
          </p:cNvSpPr>
          <p:nvPr/>
        </p:nvSpPr>
        <p:spPr bwMode="auto">
          <a:xfrm>
            <a:off x="3170361" y="4916016"/>
            <a:ext cx="608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lg" len="lg"/>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hu-HU" altLang="en-US" sz="2400" dirty="0">
                <a:solidFill>
                  <a:srgbClr val="294143"/>
                </a:solidFill>
              </a:rPr>
              <a:t>CO</a:t>
            </a:r>
          </a:p>
        </p:txBody>
      </p:sp>
      <p:sp>
        <p:nvSpPr>
          <p:cNvPr id="45" name="Text Box 13">
            <a:extLst>
              <a:ext uri="{FF2B5EF4-FFF2-40B4-BE49-F238E27FC236}">
                <a16:creationId xmlns:a16="http://schemas.microsoft.com/office/drawing/2014/main" id="{F0749D19-EAE0-B441-93F8-5B44BBED39A8}"/>
              </a:ext>
            </a:extLst>
          </p:cNvPr>
          <p:cNvSpPr txBox="1">
            <a:spLocks noChangeArrowheads="1"/>
          </p:cNvSpPr>
          <p:nvPr/>
        </p:nvSpPr>
        <p:spPr bwMode="auto">
          <a:xfrm>
            <a:off x="5897934" y="4916016"/>
            <a:ext cx="846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lg" len="lg"/>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hu-HU" altLang="en-US" sz="2400" dirty="0">
                <a:solidFill>
                  <a:srgbClr val="294143"/>
                </a:solidFill>
              </a:rPr>
              <a:t>CaO</a:t>
            </a:r>
            <a:r>
              <a:rPr lang="hu-HU" altLang="en-US" sz="2400" baseline="-25000" dirty="0">
                <a:solidFill>
                  <a:srgbClr val="294143"/>
                </a:solidFill>
              </a:rPr>
              <a:t>2</a:t>
            </a:r>
            <a:endParaRPr lang="hu-HU" altLang="en-US" sz="2400" dirty="0">
              <a:solidFill>
                <a:srgbClr val="294143"/>
              </a:solidFill>
            </a:endParaRPr>
          </a:p>
        </p:txBody>
      </p:sp>
    </p:spTree>
    <p:custDataLst>
      <p:tags r:id="rId1"/>
    </p:custDataLst>
    <p:extLst>
      <p:ext uri="{BB962C8B-B14F-4D97-AF65-F5344CB8AC3E}">
        <p14:creationId xmlns:p14="http://schemas.microsoft.com/office/powerpoint/2010/main" val="3614879821"/>
      </p:ext>
    </p:extLst>
  </p:cSld>
  <p:clrMapOvr>
    <a:masterClrMapping/>
  </p:clrMapOvr>
  <p:transition advTm="107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0.70"/>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par>
                                <p:cTn id="10" presetID="55"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1000" fill="hold"/>
                                        <p:tgtEl>
                                          <p:spTgt spid="16"/>
                                        </p:tgtEl>
                                        <p:attrNameLst>
                                          <p:attrName>ppt_w</p:attrName>
                                        </p:attrNameLst>
                                      </p:cBhvr>
                                      <p:tavLst>
                                        <p:tav tm="0">
                                          <p:val>
                                            <p:strVal val="#ppt_w*0.70"/>
                                          </p:val>
                                        </p:tav>
                                        <p:tav tm="100000">
                                          <p:val>
                                            <p:strVal val="#ppt_w"/>
                                          </p:val>
                                        </p:tav>
                                      </p:tavLst>
                                    </p:anim>
                                    <p:anim calcmode="lin" valueType="num">
                                      <p:cBhvr>
                                        <p:cTn id="13" dur="1000" fill="hold"/>
                                        <p:tgtEl>
                                          <p:spTgt spid="16"/>
                                        </p:tgtEl>
                                        <p:attrNameLst>
                                          <p:attrName>ppt_h</p:attrName>
                                        </p:attrNameLst>
                                      </p:cBhvr>
                                      <p:tavLst>
                                        <p:tav tm="0">
                                          <p:val>
                                            <p:strVal val="#ppt_h"/>
                                          </p:val>
                                        </p:tav>
                                        <p:tav tm="100000">
                                          <p:val>
                                            <p:strVal val="#ppt_h"/>
                                          </p:val>
                                        </p:tav>
                                      </p:tavLst>
                                    </p:anim>
                                    <p:animEffect transition="in" filter="fade">
                                      <p:cBhvr>
                                        <p:cTn id="14" dur="1000"/>
                                        <p:tgtEl>
                                          <p:spTgt spid="16"/>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1000" fill="hold"/>
                                        <p:tgtEl>
                                          <p:spTgt spid="17"/>
                                        </p:tgtEl>
                                        <p:attrNameLst>
                                          <p:attrName>ppt_w</p:attrName>
                                        </p:attrNameLst>
                                      </p:cBhvr>
                                      <p:tavLst>
                                        <p:tav tm="0">
                                          <p:val>
                                            <p:strVal val="#ppt_w*0.70"/>
                                          </p:val>
                                        </p:tav>
                                        <p:tav tm="100000">
                                          <p:val>
                                            <p:strVal val="#ppt_w"/>
                                          </p:val>
                                        </p:tav>
                                      </p:tavLst>
                                    </p:anim>
                                    <p:anim calcmode="lin" valueType="num">
                                      <p:cBhvr>
                                        <p:cTn id="18" dur="1000" fill="hold"/>
                                        <p:tgtEl>
                                          <p:spTgt spid="17"/>
                                        </p:tgtEl>
                                        <p:attrNameLst>
                                          <p:attrName>ppt_h</p:attrName>
                                        </p:attrNameLst>
                                      </p:cBhvr>
                                      <p:tavLst>
                                        <p:tav tm="0">
                                          <p:val>
                                            <p:strVal val="#ppt_h"/>
                                          </p:val>
                                        </p:tav>
                                        <p:tav tm="100000">
                                          <p:val>
                                            <p:strVal val="#ppt_h"/>
                                          </p:val>
                                        </p:tav>
                                      </p:tavLst>
                                    </p:anim>
                                    <p:animEffect transition="in" filter="fade">
                                      <p:cBhvr>
                                        <p:cTn id="19" dur="10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1000" fill="hold"/>
                                        <p:tgtEl>
                                          <p:spTgt spid="20"/>
                                        </p:tgtEl>
                                        <p:attrNameLst>
                                          <p:attrName>ppt_w</p:attrName>
                                        </p:attrNameLst>
                                      </p:cBhvr>
                                      <p:tavLst>
                                        <p:tav tm="0">
                                          <p:val>
                                            <p:strVal val="#ppt_w*0.70"/>
                                          </p:val>
                                        </p:tav>
                                        <p:tav tm="100000">
                                          <p:val>
                                            <p:strVal val="#ppt_w"/>
                                          </p:val>
                                        </p:tav>
                                      </p:tavLst>
                                    </p:anim>
                                    <p:anim calcmode="lin" valueType="num">
                                      <p:cBhvr>
                                        <p:cTn id="25" dur="1000" fill="hold"/>
                                        <p:tgtEl>
                                          <p:spTgt spid="20"/>
                                        </p:tgtEl>
                                        <p:attrNameLst>
                                          <p:attrName>ppt_h</p:attrName>
                                        </p:attrNameLst>
                                      </p:cBhvr>
                                      <p:tavLst>
                                        <p:tav tm="0">
                                          <p:val>
                                            <p:strVal val="#ppt_h"/>
                                          </p:val>
                                        </p:tav>
                                        <p:tav tm="100000">
                                          <p:val>
                                            <p:strVal val="#ppt_h"/>
                                          </p:val>
                                        </p:tav>
                                      </p:tavLst>
                                    </p:anim>
                                    <p:animEffect transition="in" filter="fade">
                                      <p:cBhvr>
                                        <p:cTn id="26" dur="1000"/>
                                        <p:tgtEl>
                                          <p:spTgt spid="20"/>
                                        </p:tgtEl>
                                      </p:cBhvr>
                                    </p:animEffect>
                                  </p:childTnLst>
                                </p:cTn>
                              </p:par>
                              <p:par>
                                <p:cTn id="27" presetID="55"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1000" fill="hold"/>
                                        <p:tgtEl>
                                          <p:spTgt spid="22"/>
                                        </p:tgtEl>
                                        <p:attrNameLst>
                                          <p:attrName>ppt_w</p:attrName>
                                        </p:attrNameLst>
                                      </p:cBhvr>
                                      <p:tavLst>
                                        <p:tav tm="0">
                                          <p:val>
                                            <p:strVal val="#ppt_w*0.70"/>
                                          </p:val>
                                        </p:tav>
                                        <p:tav tm="100000">
                                          <p:val>
                                            <p:strVal val="#ppt_w"/>
                                          </p:val>
                                        </p:tav>
                                      </p:tavLst>
                                    </p:anim>
                                    <p:anim calcmode="lin" valueType="num">
                                      <p:cBhvr>
                                        <p:cTn id="30" dur="1000" fill="hold"/>
                                        <p:tgtEl>
                                          <p:spTgt spid="22"/>
                                        </p:tgtEl>
                                        <p:attrNameLst>
                                          <p:attrName>ppt_h</p:attrName>
                                        </p:attrNameLst>
                                      </p:cBhvr>
                                      <p:tavLst>
                                        <p:tav tm="0">
                                          <p:val>
                                            <p:strVal val="#ppt_h"/>
                                          </p:val>
                                        </p:tav>
                                        <p:tav tm="100000">
                                          <p:val>
                                            <p:strVal val="#ppt_h"/>
                                          </p:val>
                                        </p:tav>
                                      </p:tavLst>
                                    </p:anim>
                                    <p:animEffect transition="in" filter="fade">
                                      <p:cBhvr>
                                        <p:cTn id="31" dur="1000"/>
                                        <p:tgtEl>
                                          <p:spTgt spid="22"/>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1000" fill="hold"/>
                                        <p:tgtEl>
                                          <p:spTgt spid="18"/>
                                        </p:tgtEl>
                                        <p:attrNameLst>
                                          <p:attrName>ppt_w</p:attrName>
                                        </p:attrNameLst>
                                      </p:cBhvr>
                                      <p:tavLst>
                                        <p:tav tm="0">
                                          <p:val>
                                            <p:strVal val="#ppt_w*0.70"/>
                                          </p:val>
                                        </p:tav>
                                        <p:tav tm="100000">
                                          <p:val>
                                            <p:strVal val="#ppt_w"/>
                                          </p:val>
                                        </p:tav>
                                      </p:tavLst>
                                    </p:anim>
                                    <p:anim calcmode="lin" valueType="num">
                                      <p:cBhvr>
                                        <p:cTn id="35" dur="1000" fill="hold"/>
                                        <p:tgtEl>
                                          <p:spTgt spid="18"/>
                                        </p:tgtEl>
                                        <p:attrNameLst>
                                          <p:attrName>ppt_h</p:attrName>
                                        </p:attrNameLst>
                                      </p:cBhvr>
                                      <p:tavLst>
                                        <p:tav tm="0">
                                          <p:val>
                                            <p:strVal val="#ppt_h"/>
                                          </p:val>
                                        </p:tav>
                                        <p:tav tm="100000">
                                          <p:val>
                                            <p:strVal val="#ppt_h"/>
                                          </p:val>
                                        </p:tav>
                                      </p:tavLst>
                                    </p:anim>
                                    <p:animEffect transition="in" filter="fade">
                                      <p:cBhvr>
                                        <p:cTn id="36" dur="10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1000" fill="hold"/>
                                        <p:tgtEl>
                                          <p:spTgt spid="21"/>
                                        </p:tgtEl>
                                        <p:attrNameLst>
                                          <p:attrName>ppt_w</p:attrName>
                                        </p:attrNameLst>
                                      </p:cBhvr>
                                      <p:tavLst>
                                        <p:tav tm="0">
                                          <p:val>
                                            <p:strVal val="#ppt_w*0.70"/>
                                          </p:val>
                                        </p:tav>
                                        <p:tav tm="100000">
                                          <p:val>
                                            <p:strVal val="#ppt_w"/>
                                          </p:val>
                                        </p:tav>
                                      </p:tavLst>
                                    </p:anim>
                                    <p:anim calcmode="lin" valueType="num">
                                      <p:cBhvr>
                                        <p:cTn id="42" dur="1000" fill="hold"/>
                                        <p:tgtEl>
                                          <p:spTgt spid="21"/>
                                        </p:tgtEl>
                                        <p:attrNameLst>
                                          <p:attrName>ppt_h</p:attrName>
                                        </p:attrNameLst>
                                      </p:cBhvr>
                                      <p:tavLst>
                                        <p:tav tm="0">
                                          <p:val>
                                            <p:strVal val="#ppt_h"/>
                                          </p:val>
                                        </p:tav>
                                        <p:tav tm="100000">
                                          <p:val>
                                            <p:strVal val="#ppt_h"/>
                                          </p:val>
                                        </p:tav>
                                      </p:tavLst>
                                    </p:anim>
                                    <p:animEffect transition="in" filter="fade">
                                      <p:cBhvr>
                                        <p:cTn id="43" dur="1000"/>
                                        <p:tgtEl>
                                          <p:spTgt spid="21"/>
                                        </p:tgtEl>
                                      </p:cBhvr>
                                    </p:animEffect>
                                  </p:childTnLst>
                                </p:cTn>
                              </p:par>
                              <p:par>
                                <p:cTn id="44" presetID="55" presetClass="entr" presetSubtype="0"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p:cTn id="46" dur="1000" fill="hold"/>
                                        <p:tgtEl>
                                          <p:spTgt spid="23"/>
                                        </p:tgtEl>
                                        <p:attrNameLst>
                                          <p:attrName>ppt_w</p:attrName>
                                        </p:attrNameLst>
                                      </p:cBhvr>
                                      <p:tavLst>
                                        <p:tav tm="0">
                                          <p:val>
                                            <p:strVal val="#ppt_w*0.70"/>
                                          </p:val>
                                        </p:tav>
                                        <p:tav tm="100000">
                                          <p:val>
                                            <p:strVal val="#ppt_w"/>
                                          </p:val>
                                        </p:tav>
                                      </p:tavLst>
                                    </p:anim>
                                    <p:anim calcmode="lin" valueType="num">
                                      <p:cBhvr>
                                        <p:cTn id="47" dur="1000" fill="hold"/>
                                        <p:tgtEl>
                                          <p:spTgt spid="23"/>
                                        </p:tgtEl>
                                        <p:attrNameLst>
                                          <p:attrName>ppt_h</p:attrName>
                                        </p:attrNameLst>
                                      </p:cBhvr>
                                      <p:tavLst>
                                        <p:tav tm="0">
                                          <p:val>
                                            <p:strVal val="#ppt_h"/>
                                          </p:val>
                                        </p:tav>
                                        <p:tav tm="100000">
                                          <p:val>
                                            <p:strVal val="#ppt_h"/>
                                          </p:val>
                                        </p:tav>
                                      </p:tavLst>
                                    </p:anim>
                                    <p:animEffect transition="in" filter="fade">
                                      <p:cBhvr>
                                        <p:cTn id="48" dur="1000"/>
                                        <p:tgtEl>
                                          <p:spTgt spid="23"/>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p:cTn id="51" dur="1000" fill="hold"/>
                                        <p:tgtEl>
                                          <p:spTgt spid="19"/>
                                        </p:tgtEl>
                                        <p:attrNameLst>
                                          <p:attrName>ppt_w</p:attrName>
                                        </p:attrNameLst>
                                      </p:cBhvr>
                                      <p:tavLst>
                                        <p:tav tm="0">
                                          <p:val>
                                            <p:strVal val="#ppt_w*0.70"/>
                                          </p:val>
                                        </p:tav>
                                        <p:tav tm="100000">
                                          <p:val>
                                            <p:strVal val="#ppt_w"/>
                                          </p:val>
                                        </p:tav>
                                      </p:tavLst>
                                    </p:anim>
                                    <p:anim calcmode="lin" valueType="num">
                                      <p:cBhvr>
                                        <p:cTn id="52" dur="1000" fill="hold"/>
                                        <p:tgtEl>
                                          <p:spTgt spid="19"/>
                                        </p:tgtEl>
                                        <p:attrNameLst>
                                          <p:attrName>ppt_h</p:attrName>
                                        </p:attrNameLst>
                                      </p:cBhvr>
                                      <p:tavLst>
                                        <p:tav tm="0">
                                          <p:val>
                                            <p:strVal val="#ppt_h"/>
                                          </p:val>
                                        </p:tav>
                                        <p:tav tm="100000">
                                          <p:val>
                                            <p:strVal val="#ppt_h"/>
                                          </p:val>
                                        </p:tav>
                                      </p:tavLst>
                                    </p:anim>
                                    <p:animEffect transition="in" filter="fade">
                                      <p:cBhvr>
                                        <p:cTn id="53" dur="10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grpId="0" nodeType="clickEffect">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cBhvr>
                                        <p:cTn id="58" dur="1000" fill="hold"/>
                                        <p:tgtEl>
                                          <p:spTgt spid="24"/>
                                        </p:tgtEl>
                                        <p:attrNameLst>
                                          <p:attrName>ppt_w</p:attrName>
                                        </p:attrNameLst>
                                      </p:cBhvr>
                                      <p:tavLst>
                                        <p:tav tm="0">
                                          <p:val>
                                            <p:strVal val="#ppt_w*0.70"/>
                                          </p:val>
                                        </p:tav>
                                        <p:tav tm="100000">
                                          <p:val>
                                            <p:strVal val="#ppt_w"/>
                                          </p:val>
                                        </p:tav>
                                      </p:tavLst>
                                    </p:anim>
                                    <p:anim calcmode="lin" valueType="num">
                                      <p:cBhvr>
                                        <p:cTn id="59" dur="1000" fill="hold"/>
                                        <p:tgtEl>
                                          <p:spTgt spid="24"/>
                                        </p:tgtEl>
                                        <p:attrNameLst>
                                          <p:attrName>ppt_h</p:attrName>
                                        </p:attrNameLst>
                                      </p:cBhvr>
                                      <p:tavLst>
                                        <p:tav tm="0">
                                          <p:val>
                                            <p:strVal val="#ppt_h"/>
                                          </p:val>
                                        </p:tav>
                                        <p:tav tm="100000">
                                          <p:val>
                                            <p:strVal val="#ppt_h"/>
                                          </p:val>
                                        </p:tav>
                                      </p:tavLst>
                                    </p:anim>
                                    <p:animEffect transition="in" filter="fade">
                                      <p:cBhvr>
                                        <p:cTn id="60" dur="1000"/>
                                        <p:tgtEl>
                                          <p:spTgt spid="24"/>
                                        </p:tgtEl>
                                      </p:cBhvr>
                                    </p:animEffect>
                                  </p:childTnLst>
                                </p:cTn>
                              </p:par>
                              <p:par>
                                <p:cTn id="61" presetID="55" presetClass="entr" presetSubtype="0" fill="hold" nodeType="with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1000" fill="hold"/>
                                        <p:tgtEl>
                                          <p:spTgt spid="26"/>
                                        </p:tgtEl>
                                        <p:attrNameLst>
                                          <p:attrName>ppt_w</p:attrName>
                                        </p:attrNameLst>
                                      </p:cBhvr>
                                      <p:tavLst>
                                        <p:tav tm="0">
                                          <p:val>
                                            <p:strVal val="#ppt_w*0.70"/>
                                          </p:val>
                                        </p:tav>
                                        <p:tav tm="100000">
                                          <p:val>
                                            <p:strVal val="#ppt_w"/>
                                          </p:val>
                                        </p:tav>
                                      </p:tavLst>
                                    </p:anim>
                                    <p:anim calcmode="lin" valueType="num">
                                      <p:cBhvr>
                                        <p:cTn id="64" dur="1000" fill="hold"/>
                                        <p:tgtEl>
                                          <p:spTgt spid="26"/>
                                        </p:tgtEl>
                                        <p:attrNameLst>
                                          <p:attrName>ppt_h</p:attrName>
                                        </p:attrNameLst>
                                      </p:cBhvr>
                                      <p:tavLst>
                                        <p:tav tm="0">
                                          <p:val>
                                            <p:strVal val="#ppt_h"/>
                                          </p:val>
                                        </p:tav>
                                        <p:tav tm="100000">
                                          <p:val>
                                            <p:strVal val="#ppt_h"/>
                                          </p:val>
                                        </p:tav>
                                      </p:tavLst>
                                    </p:anim>
                                    <p:animEffect transition="in" filter="fade">
                                      <p:cBhvr>
                                        <p:cTn id="65" dur="1000"/>
                                        <p:tgtEl>
                                          <p:spTgt spid="26"/>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p:cTn id="68" dur="1000" fill="hold"/>
                                        <p:tgtEl>
                                          <p:spTgt spid="25"/>
                                        </p:tgtEl>
                                        <p:attrNameLst>
                                          <p:attrName>ppt_w</p:attrName>
                                        </p:attrNameLst>
                                      </p:cBhvr>
                                      <p:tavLst>
                                        <p:tav tm="0">
                                          <p:val>
                                            <p:strVal val="#ppt_w*0.70"/>
                                          </p:val>
                                        </p:tav>
                                        <p:tav tm="100000">
                                          <p:val>
                                            <p:strVal val="#ppt_w"/>
                                          </p:val>
                                        </p:tav>
                                      </p:tavLst>
                                    </p:anim>
                                    <p:anim calcmode="lin" valueType="num">
                                      <p:cBhvr>
                                        <p:cTn id="69" dur="1000" fill="hold"/>
                                        <p:tgtEl>
                                          <p:spTgt spid="25"/>
                                        </p:tgtEl>
                                        <p:attrNameLst>
                                          <p:attrName>ppt_h</p:attrName>
                                        </p:attrNameLst>
                                      </p:cBhvr>
                                      <p:tavLst>
                                        <p:tav tm="0">
                                          <p:val>
                                            <p:strVal val="#ppt_h"/>
                                          </p:val>
                                        </p:tav>
                                        <p:tav tm="100000">
                                          <p:val>
                                            <p:strVal val="#ppt_h"/>
                                          </p:val>
                                        </p:tav>
                                      </p:tavLst>
                                    </p:anim>
                                    <p:animEffect transition="in" filter="fade">
                                      <p:cBhvr>
                                        <p:cTn id="70"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20" grpId="0" animBg="1"/>
      <p:bldP spid="21" grpId="0" animBg="1"/>
      <p:bldP spid="24"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8D9DFB0-F643-6146-AEBC-7893DF38D478}"/>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de-DE" altLang="hu-HU" sz="2844"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40" name="Rectangle 9" descr="Vastag átlós felfelé">
            <a:extLst>
              <a:ext uri="{FF2B5EF4-FFF2-40B4-BE49-F238E27FC236}">
                <a16:creationId xmlns:a16="http://schemas.microsoft.com/office/drawing/2014/main" id="{C6D2B10B-11F0-D849-8EEE-E9F775A152B6}"/>
              </a:ext>
            </a:extLst>
          </p:cNvPr>
          <p:cNvSpPr>
            <a:spLocks noChangeArrowheads="1"/>
          </p:cNvSpPr>
          <p:nvPr/>
        </p:nvSpPr>
        <p:spPr bwMode="auto">
          <a:xfrm>
            <a:off x="1618287" y="868446"/>
            <a:ext cx="9505055" cy="62517"/>
          </a:xfrm>
          <a:prstGeom prst="rect">
            <a:avLst/>
          </a:prstGeom>
          <a:gradFill rotWithShape="0">
            <a:gsLst>
              <a:gs pos="0">
                <a:srgbClr val="15AAA6"/>
              </a:gs>
              <a:gs pos="50000">
                <a:srgbClr val="73BFBF"/>
              </a:gs>
              <a:gs pos="100000">
                <a:srgbClr val="D9F3E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en-US" altLang="hu-HU" sz="2133"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41" name="Téglalap 40">
            <a:extLst>
              <a:ext uri="{FF2B5EF4-FFF2-40B4-BE49-F238E27FC236}">
                <a16:creationId xmlns:a16="http://schemas.microsoft.com/office/drawing/2014/main" id="{6DA4F302-DDAE-E448-B3B7-3EC41C8CD9C0}"/>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hu-HU" sz="2133"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43" name="Rectangle 9" descr="Vastag átlós felfelé">
            <a:extLst>
              <a:ext uri="{FF2B5EF4-FFF2-40B4-BE49-F238E27FC236}">
                <a16:creationId xmlns:a16="http://schemas.microsoft.com/office/drawing/2014/main" id="{DC49D014-CA91-6744-8B16-DD0AFDE24CDB}"/>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1083747" rtl="0" eaLnBrk="0" fontAlgn="base" latinLnBrk="0" hangingPunct="0">
              <a:lnSpc>
                <a:spcPct val="100000"/>
              </a:lnSpc>
              <a:spcBef>
                <a:spcPct val="0"/>
              </a:spcBef>
              <a:spcAft>
                <a:spcPct val="0"/>
              </a:spcAft>
              <a:buClrTx/>
              <a:buSzTx/>
              <a:buFontTx/>
              <a:buNone/>
              <a:tabLst/>
              <a:defRPr/>
            </a:pPr>
            <a:endParaRPr kumimoji="0" lang="en-US" altLang="hu-HU" sz="2133"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pic>
        <p:nvPicPr>
          <p:cNvPr id="44" name="Kép 43">
            <a:extLst>
              <a:ext uri="{FF2B5EF4-FFF2-40B4-BE49-F238E27FC236}">
                <a16:creationId xmlns:a16="http://schemas.microsoft.com/office/drawing/2014/main" id="{16D68B96-E9EA-E944-B457-FA649DCF82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192" y="4404"/>
            <a:ext cx="1580689" cy="947283"/>
          </a:xfrm>
          <a:prstGeom prst="rect">
            <a:avLst/>
          </a:prstGeom>
        </p:spPr>
      </p:pic>
      <p:pic>
        <p:nvPicPr>
          <p:cNvPr id="46" name="Kép 45">
            <a:extLst>
              <a:ext uri="{FF2B5EF4-FFF2-40B4-BE49-F238E27FC236}">
                <a16:creationId xmlns:a16="http://schemas.microsoft.com/office/drawing/2014/main" id="{037CEAAB-69E6-5349-BBDE-4AA9E097DC7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55440" y="95964"/>
            <a:ext cx="419445" cy="405043"/>
          </a:xfrm>
          <a:prstGeom prst="rect">
            <a:avLst/>
          </a:prstGeom>
        </p:spPr>
      </p:pic>
      <p:sp>
        <p:nvSpPr>
          <p:cNvPr id="13" name="Rectangle 4">
            <a:extLst>
              <a:ext uri="{FF2B5EF4-FFF2-40B4-BE49-F238E27FC236}">
                <a16:creationId xmlns:a16="http://schemas.microsoft.com/office/drawing/2014/main" id="{EECDEA01-6BBF-BE46-A4E3-3A70306EAD64}"/>
              </a:ext>
            </a:extLst>
          </p:cNvPr>
          <p:cNvSpPr>
            <a:spLocks noChangeArrowheads="1"/>
          </p:cNvSpPr>
          <p:nvPr/>
        </p:nvSpPr>
        <p:spPr bwMode="auto">
          <a:xfrm>
            <a:off x="1930524" y="4436790"/>
            <a:ext cx="8497887"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609600" marR="0" lvl="0" indent="-609600" algn="l" defTabSz="914400" rtl="0" eaLnBrk="0" fontAlgn="base" latinLnBrk="0" hangingPunct="0">
              <a:lnSpc>
                <a:spcPct val="90000"/>
              </a:lnSpc>
              <a:spcBef>
                <a:spcPct val="20000"/>
              </a:spcBef>
              <a:spcAft>
                <a:spcPct val="0"/>
              </a:spcAft>
              <a:buClrTx/>
              <a:buSzTx/>
              <a:buFontTx/>
              <a:buNone/>
              <a:tabLst/>
              <a:defRPr/>
            </a:pPr>
            <a:r>
              <a:rPr kumimoji="0" lang="hu-HU" altLang="hu-HU"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DO</a:t>
            </a:r>
            <a:r>
              <a:rPr kumimoji="0" lang="hu-HU" altLang="hu-HU" sz="2600" b="0" i="0" u="none" strike="noStrike" kern="1200" cap="none" spc="0" normalizeH="0" baseline="-25000" noProof="0" dirty="0">
                <a:ln>
                  <a:noFill/>
                </a:ln>
                <a:solidFill>
                  <a:srgbClr val="FF0000"/>
                </a:solidFill>
                <a:effectLst/>
                <a:uLnTx/>
                <a:uFillTx/>
                <a:latin typeface="Times New Roman" panose="02020603050405020304" pitchFamily="18" charset="0"/>
                <a:ea typeface="+mn-ea"/>
                <a:cs typeface="+mn-cs"/>
              </a:rPr>
              <a:t>2</a:t>
            </a:r>
            <a:r>
              <a:rPr kumimoji="0" lang="hu-HU" altLang="hu-HU" sz="26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 (SV•HR) • (Hb•1.39•SaO</a:t>
            </a:r>
            <a:r>
              <a:rPr kumimoji="0" lang="hu-HU" altLang="hu-HU" sz="2600" b="0" i="0" u="none" strike="noStrike" kern="1200" cap="none" spc="0" normalizeH="0" baseline="-25000" noProof="0" dirty="0">
                <a:ln>
                  <a:noFill/>
                </a:ln>
                <a:solidFill>
                  <a:srgbClr val="294143"/>
                </a:solidFill>
                <a:effectLst/>
                <a:uLnTx/>
                <a:uFillTx/>
                <a:latin typeface="Times New Roman" panose="02020603050405020304" pitchFamily="18" charset="0"/>
                <a:ea typeface="+mn-ea"/>
                <a:cs typeface="+mn-cs"/>
              </a:rPr>
              <a:t>2</a:t>
            </a:r>
            <a:r>
              <a:rPr kumimoji="0" lang="hu-HU" altLang="hu-HU" sz="26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+0.003•PaO</a:t>
            </a:r>
            <a:r>
              <a:rPr kumimoji="0" lang="hu-HU" altLang="hu-HU" sz="2600" b="0" i="0" u="none" strike="noStrike" kern="1200" cap="none" spc="0" normalizeH="0" baseline="-25000" noProof="0" dirty="0">
                <a:ln>
                  <a:noFill/>
                </a:ln>
                <a:solidFill>
                  <a:srgbClr val="294143"/>
                </a:solidFill>
                <a:effectLst/>
                <a:uLnTx/>
                <a:uFillTx/>
                <a:latin typeface="Times New Roman" panose="02020603050405020304" pitchFamily="18" charset="0"/>
                <a:ea typeface="+mn-ea"/>
                <a:cs typeface="+mn-cs"/>
              </a:rPr>
              <a:t>2</a:t>
            </a:r>
            <a:r>
              <a:rPr kumimoji="0" lang="hu-HU" altLang="hu-HU" sz="26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 ~ </a:t>
            </a:r>
            <a:r>
              <a:rPr kumimoji="0" lang="hu-HU" altLang="hu-HU"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1000ml/min </a:t>
            </a:r>
          </a:p>
          <a:p>
            <a:pPr marL="609600" marR="0" lvl="0" indent="-609600" algn="ctr" defTabSz="914400" rtl="0" eaLnBrk="0" fontAlgn="base" latinLnBrk="0" hangingPunct="0">
              <a:lnSpc>
                <a:spcPct val="90000"/>
              </a:lnSpc>
              <a:spcBef>
                <a:spcPct val="20000"/>
              </a:spcBef>
              <a:spcAft>
                <a:spcPct val="0"/>
              </a:spcAft>
              <a:buClrTx/>
              <a:buSzTx/>
              <a:buFontTx/>
              <a:buNone/>
              <a:tabLst/>
              <a:defRPr/>
            </a:pPr>
            <a:endParaRPr kumimoji="0" lang="hu-HU" altLang="hu-HU"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a:p>
            <a:pPr marL="609600" marR="0" lvl="0" indent="-609600" algn="l" defTabSz="914400" rtl="0" eaLnBrk="0" fontAlgn="base" latinLnBrk="0" hangingPunct="0">
              <a:lnSpc>
                <a:spcPct val="90000"/>
              </a:lnSpc>
              <a:spcBef>
                <a:spcPct val="20000"/>
              </a:spcBef>
              <a:spcAft>
                <a:spcPct val="0"/>
              </a:spcAft>
              <a:buClrTx/>
              <a:buSzTx/>
              <a:buFontTx/>
              <a:buNone/>
              <a:tabLst/>
              <a:defRPr/>
            </a:pPr>
            <a:r>
              <a:rPr kumimoji="0" lang="hu-HU" altLang="hu-HU"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VO</a:t>
            </a:r>
            <a:r>
              <a:rPr kumimoji="0" lang="hu-HU" altLang="hu-HU" sz="2600" b="0" i="0" u="none" strike="noStrike" kern="1200" cap="none" spc="0" normalizeH="0" baseline="-25000" noProof="0" dirty="0">
                <a:ln>
                  <a:noFill/>
                </a:ln>
                <a:solidFill>
                  <a:srgbClr val="FF0000"/>
                </a:solidFill>
                <a:effectLst/>
                <a:uLnTx/>
                <a:uFillTx/>
                <a:latin typeface="Times New Roman" panose="02020603050405020304" pitchFamily="18" charset="0"/>
                <a:ea typeface="+mn-ea"/>
                <a:cs typeface="+mn-cs"/>
              </a:rPr>
              <a:t>2</a:t>
            </a:r>
            <a:r>
              <a:rPr kumimoji="0" lang="hu-HU" altLang="hu-HU" sz="2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a:t>
            </a:r>
            <a:r>
              <a:rPr kumimoji="0" lang="hu-HU" altLang="hu-HU" sz="26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 CO • (CaO</a:t>
            </a:r>
            <a:r>
              <a:rPr kumimoji="0" lang="hu-HU" altLang="hu-HU" sz="2600" b="0" i="0" u="none" strike="noStrike" kern="1200" cap="none" spc="0" normalizeH="0" baseline="-25000" noProof="0" dirty="0">
                <a:ln>
                  <a:noFill/>
                </a:ln>
                <a:solidFill>
                  <a:srgbClr val="294143"/>
                </a:solidFill>
                <a:effectLst/>
                <a:uLnTx/>
                <a:uFillTx/>
                <a:latin typeface="Times New Roman" panose="02020603050405020304" pitchFamily="18" charset="0"/>
                <a:ea typeface="+mn-ea"/>
                <a:cs typeface="+mn-cs"/>
              </a:rPr>
              <a:t>2</a:t>
            </a:r>
            <a:r>
              <a:rPr kumimoji="0" lang="hu-HU" altLang="hu-HU" sz="26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 - CvO</a:t>
            </a:r>
            <a:r>
              <a:rPr kumimoji="0" lang="hu-HU" altLang="hu-HU" sz="2600" b="0" i="0" u="none" strike="noStrike" kern="1200" cap="none" spc="0" normalizeH="0" baseline="-25000" noProof="0" dirty="0">
                <a:ln>
                  <a:noFill/>
                </a:ln>
                <a:solidFill>
                  <a:srgbClr val="294143"/>
                </a:solidFill>
                <a:effectLst/>
                <a:uLnTx/>
                <a:uFillTx/>
                <a:latin typeface="Times New Roman" panose="02020603050405020304" pitchFamily="18" charset="0"/>
                <a:ea typeface="+mn-ea"/>
                <a:cs typeface="+mn-cs"/>
              </a:rPr>
              <a:t>2</a:t>
            </a:r>
            <a:r>
              <a:rPr kumimoji="0" lang="hu-HU" altLang="hu-HU" sz="26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 ~ </a:t>
            </a:r>
            <a:r>
              <a:rPr kumimoji="0" lang="hu-HU" altLang="hu-HU" sz="2600" b="0" i="0" u="none" strike="noStrike" kern="1200" cap="none" spc="0" normalizeH="0" baseline="0" noProof="0" dirty="0">
                <a:ln>
                  <a:noFill/>
                </a:ln>
                <a:solidFill>
                  <a:srgbClr val="0070C0"/>
                </a:solidFill>
                <a:effectLst/>
                <a:uLnTx/>
                <a:uFillTx/>
                <a:latin typeface="Times New Roman" panose="02020603050405020304" pitchFamily="18" charset="0"/>
                <a:ea typeface="+mn-ea"/>
                <a:cs typeface="+mn-cs"/>
              </a:rPr>
              <a:t>300 ml/min</a:t>
            </a:r>
            <a:endParaRPr kumimoji="0" lang="hu-HU" altLang="hu-HU" sz="2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p>
            <a:pPr marL="609600" marR="0" lvl="0" indent="-609600" algn="r" defTabSz="914400" rtl="0" eaLnBrk="0" fontAlgn="base" latinLnBrk="0" hangingPunct="0">
              <a:lnSpc>
                <a:spcPct val="90000"/>
              </a:lnSpc>
              <a:spcBef>
                <a:spcPct val="20000"/>
              </a:spcBef>
              <a:spcAft>
                <a:spcPct val="0"/>
              </a:spcAft>
              <a:buClrTx/>
              <a:buSzTx/>
              <a:buFontTx/>
              <a:buNone/>
              <a:tabLst/>
              <a:defRPr/>
            </a:pPr>
            <a:endParaRPr kumimoji="0" lang="hu-HU" altLang="hu-HU" sz="1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a:p>
            <a:pPr marL="609600" marR="0" lvl="0" indent="-609600" algn="r" defTabSz="914400" rtl="0" eaLnBrk="0" fontAlgn="base" latinLnBrk="0" hangingPunct="0">
              <a:lnSpc>
                <a:spcPct val="90000"/>
              </a:lnSpc>
              <a:spcBef>
                <a:spcPct val="20000"/>
              </a:spcBef>
              <a:spcAft>
                <a:spcPct val="0"/>
              </a:spcAft>
              <a:buClrTx/>
              <a:buSzTx/>
              <a:buFontTx/>
              <a:buNone/>
              <a:tabLst/>
              <a:defRPr/>
            </a:pPr>
            <a:endParaRPr kumimoji="0" lang="hu-HU" altLang="hu-HU" sz="1400" b="0" i="0" u="none" strike="noStrike" kern="1200" cap="none" spc="0" normalizeH="0" baseline="0" noProof="0" dirty="0">
              <a:ln>
                <a:noFill/>
              </a:ln>
              <a:solidFill>
                <a:srgbClr val="FF3300"/>
              </a:solidFill>
              <a:effectLst/>
              <a:uLnTx/>
              <a:uFillTx/>
              <a:latin typeface="Times New Roman" panose="02020603050405020304" pitchFamily="18" charset="0"/>
              <a:ea typeface="+mn-ea"/>
              <a:cs typeface="+mn-cs"/>
            </a:endParaRPr>
          </a:p>
        </p:txBody>
      </p:sp>
      <p:pic>
        <p:nvPicPr>
          <p:cNvPr id="14" name="Picture 7">
            <a:extLst>
              <a:ext uri="{FF2B5EF4-FFF2-40B4-BE49-F238E27FC236}">
                <a16:creationId xmlns:a16="http://schemas.microsoft.com/office/drawing/2014/main" id="{7E80CF55-E74F-7942-A961-D2F8DFE23B65}"/>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714624" y="1628503"/>
            <a:ext cx="8424862"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zövegdoboz 5">
            <a:extLst>
              <a:ext uri="{FF2B5EF4-FFF2-40B4-BE49-F238E27FC236}">
                <a16:creationId xmlns:a16="http://schemas.microsoft.com/office/drawing/2014/main" id="{23733C64-5481-0041-AA90-E4461D73CD0E}"/>
              </a:ext>
            </a:extLst>
          </p:cNvPr>
          <p:cNvSpPr txBox="1">
            <a:spLocks noChangeArrowheads="1"/>
          </p:cNvSpPr>
          <p:nvPr/>
        </p:nvSpPr>
        <p:spPr bwMode="auto">
          <a:xfrm>
            <a:off x="1930524" y="3212828"/>
            <a:ext cx="1909762" cy="584200"/>
          </a:xfrm>
          <a:prstGeom prst="rect">
            <a:avLst/>
          </a:prstGeom>
          <a:solidFill>
            <a:srgbClr val="FFFFFF"/>
          </a:solidFill>
          <a:ln w="28575">
            <a:solidFill>
              <a:schemeClr val="accent2"/>
            </a:solidFill>
            <a:miter lim="800000"/>
            <a:headEnd/>
            <a:tailEnd/>
          </a:ln>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hu-HU" altLang="hu-HU"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Fluid</a:t>
            </a:r>
          </a:p>
        </p:txBody>
      </p:sp>
      <p:cxnSp>
        <p:nvCxnSpPr>
          <p:cNvPr id="16" name="Egyenes összekötő nyíllal 10">
            <a:extLst>
              <a:ext uri="{FF2B5EF4-FFF2-40B4-BE49-F238E27FC236}">
                <a16:creationId xmlns:a16="http://schemas.microsoft.com/office/drawing/2014/main" id="{B56CC905-A377-014B-8122-507429652DC1}"/>
              </a:ext>
            </a:extLst>
          </p:cNvPr>
          <p:cNvCxnSpPr>
            <a:cxnSpLocks noChangeShapeType="1"/>
          </p:cNvCxnSpPr>
          <p:nvPr/>
        </p:nvCxnSpPr>
        <p:spPr bwMode="auto">
          <a:xfrm>
            <a:off x="3154486" y="3860528"/>
            <a:ext cx="0" cy="431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7" name="Téglalap 15">
            <a:extLst>
              <a:ext uri="{FF2B5EF4-FFF2-40B4-BE49-F238E27FC236}">
                <a16:creationId xmlns:a16="http://schemas.microsoft.com/office/drawing/2014/main" id="{DBB39590-F0B8-9A42-B6F8-AA6C8610E1FE}"/>
              </a:ext>
            </a:extLst>
          </p:cNvPr>
          <p:cNvSpPr>
            <a:spLocks noChangeArrowheads="1"/>
          </p:cNvSpPr>
          <p:nvPr/>
        </p:nvSpPr>
        <p:spPr bwMode="auto">
          <a:xfrm>
            <a:off x="2948111" y="4363765"/>
            <a:ext cx="495300" cy="504825"/>
          </a:xfrm>
          <a:prstGeom prst="rect">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u-HU" altLang="hu-HU"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8" name="Téglalap 13">
            <a:extLst>
              <a:ext uri="{FF2B5EF4-FFF2-40B4-BE49-F238E27FC236}">
                <a16:creationId xmlns:a16="http://schemas.microsoft.com/office/drawing/2014/main" id="{7BC6F478-B81E-DF4D-8B91-C86726C46C37}"/>
              </a:ext>
            </a:extLst>
          </p:cNvPr>
          <p:cNvSpPr>
            <a:spLocks noChangeArrowheads="1"/>
          </p:cNvSpPr>
          <p:nvPr/>
        </p:nvSpPr>
        <p:spPr bwMode="auto">
          <a:xfrm>
            <a:off x="4460999" y="4363765"/>
            <a:ext cx="493712" cy="504825"/>
          </a:xfrm>
          <a:prstGeom prst="rect">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u-HU" altLang="hu-HU"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9" name="Téglalap 16">
            <a:extLst>
              <a:ext uri="{FF2B5EF4-FFF2-40B4-BE49-F238E27FC236}">
                <a16:creationId xmlns:a16="http://schemas.microsoft.com/office/drawing/2014/main" id="{3A4E542E-4447-164E-9150-1B25CCFD3E9D}"/>
              </a:ext>
            </a:extLst>
          </p:cNvPr>
          <p:cNvSpPr>
            <a:spLocks noChangeArrowheads="1"/>
          </p:cNvSpPr>
          <p:nvPr/>
        </p:nvSpPr>
        <p:spPr bwMode="auto">
          <a:xfrm>
            <a:off x="5578599" y="4363765"/>
            <a:ext cx="817562" cy="504825"/>
          </a:xfrm>
          <a:prstGeom prst="rect">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u-HU" altLang="hu-HU"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0" name="Szövegdoboz 17">
            <a:extLst>
              <a:ext uri="{FF2B5EF4-FFF2-40B4-BE49-F238E27FC236}">
                <a16:creationId xmlns:a16="http://schemas.microsoft.com/office/drawing/2014/main" id="{6EB6417D-F1E9-8B45-8DED-78C1CFB202D2}"/>
              </a:ext>
            </a:extLst>
          </p:cNvPr>
          <p:cNvSpPr txBox="1">
            <a:spLocks noChangeArrowheads="1"/>
          </p:cNvSpPr>
          <p:nvPr/>
        </p:nvSpPr>
        <p:spPr bwMode="auto">
          <a:xfrm>
            <a:off x="3838699" y="3212828"/>
            <a:ext cx="1260475" cy="584200"/>
          </a:xfrm>
          <a:prstGeom prst="rect">
            <a:avLst/>
          </a:prstGeom>
          <a:solidFill>
            <a:srgbClr val="FFFFFF"/>
          </a:solidFill>
          <a:ln w="28575">
            <a:solidFill>
              <a:schemeClr val="accent2"/>
            </a:solidFill>
            <a:miter lim="800000"/>
            <a:headEnd/>
            <a:tailEnd/>
          </a:ln>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hu-HU" altLang="hu-HU"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Blood</a:t>
            </a:r>
          </a:p>
        </p:txBody>
      </p:sp>
      <p:sp>
        <p:nvSpPr>
          <p:cNvPr id="21" name="Szövegdoboz 18">
            <a:extLst>
              <a:ext uri="{FF2B5EF4-FFF2-40B4-BE49-F238E27FC236}">
                <a16:creationId xmlns:a16="http://schemas.microsoft.com/office/drawing/2014/main" id="{86AACFFA-EBB8-5943-906C-DA3D449E3349}"/>
              </a:ext>
            </a:extLst>
          </p:cNvPr>
          <p:cNvSpPr txBox="1">
            <a:spLocks noChangeArrowheads="1"/>
          </p:cNvSpPr>
          <p:nvPr/>
        </p:nvSpPr>
        <p:spPr bwMode="auto">
          <a:xfrm>
            <a:off x="5116636" y="3212828"/>
            <a:ext cx="1495425" cy="584200"/>
          </a:xfrm>
          <a:prstGeom prst="rect">
            <a:avLst/>
          </a:prstGeom>
          <a:solidFill>
            <a:srgbClr val="FFFFFF"/>
          </a:solidFill>
          <a:ln w="28575">
            <a:solidFill>
              <a:schemeClr val="accent2"/>
            </a:solidFill>
            <a:miter lim="800000"/>
            <a:headEnd/>
            <a:tailEnd/>
          </a:ln>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hu-HU" altLang="hu-HU"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Oxygen</a:t>
            </a:r>
          </a:p>
        </p:txBody>
      </p:sp>
      <p:cxnSp>
        <p:nvCxnSpPr>
          <p:cNvPr id="22" name="Egyenes összekötő nyíllal 19">
            <a:extLst>
              <a:ext uri="{FF2B5EF4-FFF2-40B4-BE49-F238E27FC236}">
                <a16:creationId xmlns:a16="http://schemas.microsoft.com/office/drawing/2014/main" id="{0433B19C-52D2-9040-A7F0-F01B2B164E55}"/>
              </a:ext>
            </a:extLst>
          </p:cNvPr>
          <p:cNvCxnSpPr>
            <a:cxnSpLocks noChangeShapeType="1"/>
          </p:cNvCxnSpPr>
          <p:nvPr/>
        </p:nvCxnSpPr>
        <p:spPr bwMode="auto">
          <a:xfrm>
            <a:off x="4667374" y="3860528"/>
            <a:ext cx="0" cy="431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Egyenes összekötő nyíllal 20">
            <a:extLst>
              <a:ext uri="{FF2B5EF4-FFF2-40B4-BE49-F238E27FC236}">
                <a16:creationId xmlns:a16="http://schemas.microsoft.com/office/drawing/2014/main" id="{E1EF0B20-23C5-E943-930E-221B5AD9C7C5}"/>
              </a:ext>
            </a:extLst>
          </p:cNvPr>
          <p:cNvCxnSpPr>
            <a:cxnSpLocks noChangeShapeType="1"/>
          </p:cNvCxnSpPr>
          <p:nvPr/>
        </p:nvCxnSpPr>
        <p:spPr bwMode="auto">
          <a:xfrm>
            <a:off x="5962774" y="3860528"/>
            <a:ext cx="0" cy="431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4" name="Szövegdoboz 21">
            <a:extLst>
              <a:ext uri="{FF2B5EF4-FFF2-40B4-BE49-F238E27FC236}">
                <a16:creationId xmlns:a16="http://schemas.microsoft.com/office/drawing/2014/main" id="{35C8E518-DFB3-DF4E-A374-4F5639F4D057}"/>
              </a:ext>
            </a:extLst>
          </p:cNvPr>
          <p:cNvSpPr txBox="1">
            <a:spLocks noChangeArrowheads="1"/>
          </p:cNvSpPr>
          <p:nvPr/>
        </p:nvSpPr>
        <p:spPr bwMode="auto">
          <a:xfrm>
            <a:off x="1570161" y="6021115"/>
            <a:ext cx="3097213" cy="460375"/>
          </a:xfrm>
          <a:prstGeom prst="rect">
            <a:avLst/>
          </a:prstGeom>
          <a:solidFill>
            <a:srgbClr val="FFFFFF"/>
          </a:solidFill>
          <a:ln w="28575">
            <a:solidFill>
              <a:schemeClr val="accent2"/>
            </a:solidFill>
            <a:miter lim="800000"/>
            <a:headEnd/>
            <a:tailEnd/>
          </a:ln>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hu-HU" altLang="hu-HU" sz="2400" b="0"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Analgesia, sedation</a:t>
            </a:r>
          </a:p>
        </p:txBody>
      </p:sp>
      <p:sp>
        <p:nvSpPr>
          <p:cNvPr id="25" name="Téglalap 22">
            <a:extLst>
              <a:ext uri="{FF2B5EF4-FFF2-40B4-BE49-F238E27FC236}">
                <a16:creationId xmlns:a16="http://schemas.microsoft.com/office/drawing/2014/main" id="{1B938782-2D06-FB44-AF01-B8C65BCD792B}"/>
              </a:ext>
            </a:extLst>
          </p:cNvPr>
          <p:cNvSpPr>
            <a:spLocks noChangeArrowheads="1"/>
          </p:cNvSpPr>
          <p:nvPr/>
        </p:nvSpPr>
        <p:spPr bwMode="auto">
          <a:xfrm>
            <a:off x="1930524" y="5300390"/>
            <a:ext cx="728662" cy="504825"/>
          </a:xfrm>
          <a:prstGeom prst="rect">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u-HU" altLang="hu-HU"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cxnSp>
        <p:nvCxnSpPr>
          <p:cNvPr id="26" name="Egyenes összekötő nyíllal 33">
            <a:extLst>
              <a:ext uri="{FF2B5EF4-FFF2-40B4-BE49-F238E27FC236}">
                <a16:creationId xmlns:a16="http://schemas.microsoft.com/office/drawing/2014/main" id="{5686650E-59EB-4A4F-96B5-A57959469CFF}"/>
              </a:ext>
            </a:extLst>
          </p:cNvPr>
          <p:cNvCxnSpPr>
            <a:cxnSpLocks noChangeShapeType="1"/>
          </p:cNvCxnSpPr>
          <p:nvPr/>
        </p:nvCxnSpPr>
        <p:spPr bwMode="auto">
          <a:xfrm flipV="1">
            <a:off x="2290886" y="5805215"/>
            <a:ext cx="0" cy="2159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7" name="Rectangle 11">
            <a:extLst>
              <a:ext uri="{FF2B5EF4-FFF2-40B4-BE49-F238E27FC236}">
                <a16:creationId xmlns:a16="http://schemas.microsoft.com/office/drawing/2014/main" id="{0708292B-F3A9-F84A-A6AC-0D6FDC8F60C0}"/>
              </a:ext>
            </a:extLst>
          </p:cNvPr>
          <p:cNvSpPr txBox="1">
            <a:spLocks noChangeArrowheads="1"/>
          </p:cNvSpPr>
          <p:nvPr/>
        </p:nvSpPr>
        <p:spPr>
          <a:xfrm>
            <a:off x="2351584" y="146720"/>
            <a:ext cx="8286750" cy="762000"/>
          </a:xfrm>
          <a:prstGeom prst="rect">
            <a:avLst/>
          </a:prstGeom>
          <a:noFill/>
        </p:spPr>
        <p:txBody>
          <a:bodyPr lIns="90488" tIns="44450" rIns="90488" bIns="44450"/>
          <a:lstStyle/>
          <a:p>
            <a:pPr marL="0" marR="0" lvl="0" indent="0" algn="ctr" defTabSz="762000" rtl="0" eaLnBrk="0" fontAlgn="base" latinLnBrk="0" hangingPunct="0">
              <a:lnSpc>
                <a:spcPct val="100000"/>
              </a:lnSpc>
              <a:spcBef>
                <a:spcPct val="0"/>
              </a:spcBef>
              <a:spcAft>
                <a:spcPct val="0"/>
              </a:spcAft>
              <a:buClrTx/>
              <a:buSzTx/>
              <a:buFontTx/>
              <a:buNone/>
              <a:tabLst/>
              <a:defRPr/>
            </a:pPr>
            <a:r>
              <a:rPr kumimoji="0" lang="hu-HU" sz="4400" b="0" i="0" u="none" strike="noStrike" kern="0" cap="none" spc="0" normalizeH="0" baseline="0" noProof="0" dirty="0">
                <a:ln>
                  <a:noFill/>
                </a:ln>
                <a:solidFill>
                  <a:srgbClr val="294143"/>
                </a:solidFill>
                <a:effectLst/>
                <a:uLnTx/>
                <a:uFillTx/>
                <a:latin typeface="Times New Roman"/>
                <a:ea typeface="+mn-ea"/>
                <a:cs typeface="+mn-cs"/>
              </a:rPr>
              <a:t>Mert eladósodnak</a:t>
            </a:r>
            <a:endParaRPr kumimoji="0" lang="hu-HU" sz="4400" b="1" i="0" u="none" strike="noStrike" kern="0" cap="none" spc="0" normalizeH="0" baseline="-25000" noProof="0" dirty="0">
              <a:ln>
                <a:noFill/>
              </a:ln>
              <a:solidFill>
                <a:srgbClr val="294143"/>
              </a:solidFill>
              <a:effectLst/>
              <a:uLnTx/>
              <a:uFillTx/>
              <a:latin typeface="Times New Roman"/>
              <a:ea typeface="+mn-ea"/>
              <a:cs typeface="+mn-cs"/>
            </a:endParaRPr>
          </a:p>
        </p:txBody>
      </p:sp>
      <p:sp>
        <p:nvSpPr>
          <p:cNvPr id="28" name="Ellipszis buborék 23">
            <a:extLst>
              <a:ext uri="{FF2B5EF4-FFF2-40B4-BE49-F238E27FC236}">
                <a16:creationId xmlns:a16="http://schemas.microsoft.com/office/drawing/2014/main" id="{93FB3BC3-E392-614B-9431-7F09C2447B29}"/>
              </a:ext>
            </a:extLst>
          </p:cNvPr>
          <p:cNvSpPr>
            <a:spLocks noChangeArrowheads="1"/>
          </p:cNvSpPr>
          <p:nvPr/>
        </p:nvSpPr>
        <p:spPr bwMode="auto">
          <a:xfrm>
            <a:off x="1984736" y="2668639"/>
            <a:ext cx="3600450" cy="1584325"/>
          </a:xfrm>
          <a:prstGeom prst="wedgeEllipseCallout">
            <a:avLst>
              <a:gd name="adj1" fmla="val 48014"/>
              <a:gd name="adj2" fmla="val 54171"/>
            </a:avLst>
          </a:prstGeom>
          <a:solidFill>
            <a:srgbClr val="FFC000"/>
          </a:solidFill>
          <a:ln w="12700">
            <a:solidFill>
              <a:schemeClr val="tx1"/>
            </a:solidFill>
            <a:round/>
            <a:headEnd type="none" w="sm" len="sm"/>
            <a:tailEnd type="none" w="sm" len="sm"/>
          </a:ln>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hu-HU" altLang="hu-HU" sz="40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SaO</a:t>
            </a:r>
            <a:r>
              <a:rPr kumimoji="0" lang="hu-HU" altLang="hu-HU" sz="4000" b="0" i="0" u="none" strike="noStrike" kern="1200" cap="none" spc="0" normalizeH="0" baseline="-25000" noProof="0" dirty="0">
                <a:ln>
                  <a:noFill/>
                </a:ln>
                <a:solidFill>
                  <a:srgbClr val="294143"/>
                </a:solidFill>
                <a:effectLst/>
                <a:uLnTx/>
                <a:uFillTx/>
                <a:latin typeface="Times New Roman" panose="02020603050405020304" pitchFamily="18" charset="0"/>
                <a:ea typeface="+mn-ea"/>
                <a:cs typeface="+mn-cs"/>
              </a:rPr>
              <a:t>2</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hu-HU" altLang="hu-HU" sz="4000" b="0" i="0" u="none" strike="noStrike" kern="1200" cap="none" spc="0" normalizeH="0" baseline="0" noProof="0" dirty="0">
                <a:ln>
                  <a:noFill/>
                </a:ln>
                <a:solidFill>
                  <a:srgbClr val="294143"/>
                </a:solidFill>
                <a:effectLst/>
                <a:uLnTx/>
                <a:uFillTx/>
                <a:latin typeface="Times New Roman" panose="02020603050405020304" pitchFamily="18" charset="0"/>
                <a:ea typeface="+mn-ea"/>
                <a:cs typeface="+mn-cs"/>
              </a:rPr>
              <a:t>~100%</a:t>
            </a:r>
          </a:p>
        </p:txBody>
      </p:sp>
      <p:sp>
        <p:nvSpPr>
          <p:cNvPr id="30" name="Téglalap 29">
            <a:extLst>
              <a:ext uri="{FF2B5EF4-FFF2-40B4-BE49-F238E27FC236}">
                <a16:creationId xmlns:a16="http://schemas.microsoft.com/office/drawing/2014/main" id="{DD159CBC-0C40-E24E-A4EF-6D0A0E3F16DD}"/>
              </a:ext>
            </a:extLst>
          </p:cNvPr>
          <p:cNvSpPr>
            <a:spLocks noChangeArrowheads="1"/>
          </p:cNvSpPr>
          <p:nvPr/>
        </p:nvSpPr>
        <p:spPr bwMode="auto">
          <a:xfrm>
            <a:off x="7620124" y="4940028"/>
            <a:ext cx="3024187" cy="496887"/>
          </a:xfrm>
          <a:prstGeom prst="rect">
            <a:avLst/>
          </a:prstGeom>
          <a:solidFill>
            <a:schemeClr val="bg1"/>
          </a:solidFill>
          <a:ln w="28575">
            <a:solidFill>
              <a:srgbClr val="FF0000"/>
            </a:solidFill>
            <a:round/>
            <a:headEnd type="none" w="sm" len="sm"/>
            <a:tailEnd type="none" w="sm" len="sm"/>
          </a:ln>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hu-HU" altLang="hu-HU" sz="2800" b="0" i="0" u="none" strike="noStrike" kern="1200" cap="none" spc="0" normalizeH="0" baseline="0" noProof="0">
                <a:ln>
                  <a:noFill/>
                </a:ln>
                <a:solidFill>
                  <a:srgbClr val="294143"/>
                </a:solidFill>
                <a:effectLst/>
                <a:uLnTx/>
                <a:uFillTx/>
                <a:latin typeface="Times New Roman" panose="02020603050405020304" pitchFamily="18" charset="0"/>
                <a:ea typeface="+mn-ea"/>
                <a:cs typeface="+mn-cs"/>
              </a:rPr>
              <a:t>VO</a:t>
            </a:r>
            <a:r>
              <a:rPr kumimoji="0" lang="hu-HU" altLang="hu-HU" sz="2800" b="0" i="0" u="none" strike="noStrike" kern="1200" cap="none" spc="0" normalizeH="0" baseline="-25000" noProof="0">
                <a:ln>
                  <a:noFill/>
                </a:ln>
                <a:solidFill>
                  <a:srgbClr val="294143"/>
                </a:solidFill>
                <a:effectLst/>
                <a:uLnTx/>
                <a:uFillTx/>
                <a:latin typeface="Times New Roman" panose="02020603050405020304" pitchFamily="18" charset="0"/>
                <a:ea typeface="+mn-ea"/>
                <a:cs typeface="+mn-cs"/>
              </a:rPr>
              <a:t>2</a:t>
            </a:r>
            <a:r>
              <a:rPr kumimoji="0" lang="hu-HU" altLang="hu-HU" sz="2800" b="0" i="0" u="none" strike="noStrike" kern="1200" cap="none" spc="0" normalizeH="0" baseline="0" noProof="0">
                <a:ln>
                  <a:noFill/>
                </a:ln>
                <a:solidFill>
                  <a:srgbClr val="294143"/>
                </a:solidFill>
                <a:effectLst/>
                <a:uLnTx/>
                <a:uFillTx/>
                <a:latin typeface="Times New Roman" panose="02020603050405020304" pitchFamily="18" charset="0"/>
                <a:ea typeface="+mn-ea"/>
                <a:cs typeface="+mn-cs"/>
              </a:rPr>
              <a:t>/DO</a:t>
            </a:r>
            <a:r>
              <a:rPr kumimoji="0" lang="hu-HU" altLang="hu-HU" sz="2800" b="0" i="0" u="none" strike="noStrike" kern="1200" cap="none" spc="0" normalizeH="0" baseline="-25000" noProof="0">
                <a:ln>
                  <a:noFill/>
                </a:ln>
                <a:solidFill>
                  <a:srgbClr val="294143"/>
                </a:solidFill>
                <a:effectLst/>
                <a:uLnTx/>
                <a:uFillTx/>
                <a:latin typeface="Times New Roman" panose="02020603050405020304" pitchFamily="18" charset="0"/>
                <a:ea typeface="+mn-ea"/>
                <a:cs typeface="+mn-cs"/>
              </a:rPr>
              <a:t>2</a:t>
            </a:r>
            <a:r>
              <a:rPr kumimoji="0" lang="hu-HU" altLang="hu-HU" sz="2800" b="0" i="0" u="none" strike="noStrike" kern="1200" cap="none" spc="0" normalizeH="0" baseline="0" noProof="0">
                <a:ln>
                  <a:noFill/>
                </a:ln>
                <a:solidFill>
                  <a:srgbClr val="294143"/>
                </a:solidFill>
                <a:effectLst/>
                <a:uLnTx/>
                <a:uFillTx/>
                <a:latin typeface="Times New Roman" panose="02020603050405020304" pitchFamily="18" charset="0"/>
                <a:ea typeface="+mn-ea"/>
                <a:cs typeface="+mn-cs"/>
              </a:rPr>
              <a:t>~30%</a:t>
            </a:r>
          </a:p>
        </p:txBody>
      </p:sp>
      <p:pic>
        <p:nvPicPr>
          <p:cNvPr id="31" name="Kép 44">
            <a:extLst>
              <a:ext uri="{FF2B5EF4-FFF2-40B4-BE49-F238E27FC236}">
                <a16:creationId xmlns:a16="http://schemas.microsoft.com/office/drawing/2014/main" id="{E8D44944-CA73-DE4D-BF15-5F78111FD2C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32" name="Picture 31" descr="A picture containing food&#10;&#10;Description automatically generated">
            <a:extLst>
              <a:ext uri="{FF2B5EF4-FFF2-40B4-BE49-F238E27FC236}">
                <a16:creationId xmlns:a16="http://schemas.microsoft.com/office/drawing/2014/main" id="{69E8160F-DF6C-A74B-8341-41BBE0BE8A06}"/>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33" name="AutoShape 10">
            <a:extLst>
              <a:ext uri="{FF2B5EF4-FFF2-40B4-BE49-F238E27FC236}">
                <a16:creationId xmlns:a16="http://schemas.microsoft.com/office/drawing/2014/main" id="{29BF6967-79B5-D14D-9102-24159FC97568}"/>
              </a:ext>
            </a:extLst>
          </p:cNvPr>
          <p:cNvSpPr>
            <a:spLocks/>
          </p:cNvSpPr>
          <p:nvPr/>
        </p:nvSpPr>
        <p:spPr bwMode="auto">
          <a:xfrm rot="16241813">
            <a:off x="3436267" y="4497710"/>
            <a:ext cx="153988" cy="838200"/>
          </a:xfrm>
          <a:prstGeom prst="leftBrace">
            <a:avLst>
              <a:gd name="adj1" fmla="val 45361"/>
              <a:gd name="adj2" fmla="val 50000"/>
            </a:avLst>
          </a:prstGeom>
          <a:noFill/>
          <a:ln w="19050">
            <a:solidFill>
              <a:srgbClr val="294143"/>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endParaRPr lang="en-US" altLang="en-US" sz="2400">
              <a:solidFill>
                <a:srgbClr val="294143"/>
              </a:solidFill>
            </a:endParaRPr>
          </a:p>
        </p:txBody>
      </p:sp>
      <p:sp>
        <p:nvSpPr>
          <p:cNvPr id="34" name="AutoShape 11">
            <a:extLst>
              <a:ext uri="{FF2B5EF4-FFF2-40B4-BE49-F238E27FC236}">
                <a16:creationId xmlns:a16="http://schemas.microsoft.com/office/drawing/2014/main" id="{9A176CDA-9C7A-9A44-8F6F-137D96641B4A}"/>
              </a:ext>
            </a:extLst>
          </p:cNvPr>
          <p:cNvSpPr>
            <a:spLocks/>
          </p:cNvSpPr>
          <p:nvPr/>
        </p:nvSpPr>
        <p:spPr bwMode="auto">
          <a:xfrm rot="16241813">
            <a:off x="6184835" y="3239616"/>
            <a:ext cx="152400" cy="3352800"/>
          </a:xfrm>
          <a:prstGeom prst="leftBrace">
            <a:avLst>
              <a:gd name="adj1" fmla="val 183333"/>
              <a:gd name="adj2" fmla="val 50000"/>
            </a:avLst>
          </a:prstGeom>
          <a:noFill/>
          <a:ln w="19050">
            <a:solidFill>
              <a:srgbClr val="294143"/>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endParaRPr lang="en-US" altLang="en-US" sz="2400">
              <a:solidFill>
                <a:srgbClr val="294143"/>
              </a:solidFill>
            </a:endParaRPr>
          </a:p>
        </p:txBody>
      </p:sp>
      <p:sp>
        <p:nvSpPr>
          <p:cNvPr id="35" name="Text Box 12">
            <a:extLst>
              <a:ext uri="{FF2B5EF4-FFF2-40B4-BE49-F238E27FC236}">
                <a16:creationId xmlns:a16="http://schemas.microsoft.com/office/drawing/2014/main" id="{E2919721-BAC1-A64C-BFE8-9B5ACB5F9B59}"/>
              </a:ext>
            </a:extLst>
          </p:cNvPr>
          <p:cNvSpPr txBox="1">
            <a:spLocks noChangeArrowheads="1"/>
          </p:cNvSpPr>
          <p:nvPr/>
        </p:nvSpPr>
        <p:spPr bwMode="auto">
          <a:xfrm>
            <a:off x="3170361" y="4916016"/>
            <a:ext cx="608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lg" len="lg"/>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hu-HU" altLang="en-US" sz="2400" dirty="0">
                <a:solidFill>
                  <a:srgbClr val="294143"/>
                </a:solidFill>
              </a:rPr>
              <a:t>CO</a:t>
            </a:r>
          </a:p>
        </p:txBody>
      </p:sp>
      <p:sp>
        <p:nvSpPr>
          <p:cNvPr id="36" name="Text Box 13">
            <a:extLst>
              <a:ext uri="{FF2B5EF4-FFF2-40B4-BE49-F238E27FC236}">
                <a16:creationId xmlns:a16="http://schemas.microsoft.com/office/drawing/2014/main" id="{47972659-8CF9-CF4F-87E8-25CC8A79B47C}"/>
              </a:ext>
            </a:extLst>
          </p:cNvPr>
          <p:cNvSpPr txBox="1">
            <a:spLocks noChangeArrowheads="1"/>
          </p:cNvSpPr>
          <p:nvPr/>
        </p:nvSpPr>
        <p:spPr bwMode="auto">
          <a:xfrm>
            <a:off x="5897934" y="4916016"/>
            <a:ext cx="846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lg" len="lg"/>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hu-HU" altLang="en-US" sz="2400" dirty="0">
                <a:solidFill>
                  <a:srgbClr val="294143"/>
                </a:solidFill>
              </a:rPr>
              <a:t>CaO</a:t>
            </a:r>
            <a:r>
              <a:rPr lang="hu-HU" altLang="en-US" sz="2400" baseline="-25000" dirty="0">
                <a:solidFill>
                  <a:srgbClr val="294143"/>
                </a:solidFill>
              </a:rPr>
              <a:t>2</a:t>
            </a:r>
            <a:endParaRPr lang="hu-HU" altLang="en-US" sz="2400" dirty="0">
              <a:solidFill>
                <a:srgbClr val="294143"/>
              </a:solidFill>
            </a:endParaRPr>
          </a:p>
        </p:txBody>
      </p:sp>
      <p:sp>
        <p:nvSpPr>
          <p:cNvPr id="29" name="Ellipszis buborék 25">
            <a:extLst>
              <a:ext uri="{FF2B5EF4-FFF2-40B4-BE49-F238E27FC236}">
                <a16:creationId xmlns:a16="http://schemas.microsoft.com/office/drawing/2014/main" id="{FE65B9AB-914E-DE45-BFF4-0294D3968E34}"/>
              </a:ext>
            </a:extLst>
          </p:cNvPr>
          <p:cNvSpPr>
            <a:spLocks noChangeArrowheads="1"/>
          </p:cNvSpPr>
          <p:nvPr/>
        </p:nvSpPr>
        <p:spPr bwMode="auto">
          <a:xfrm>
            <a:off x="7104993" y="2846663"/>
            <a:ext cx="3602037" cy="1584325"/>
          </a:xfrm>
          <a:prstGeom prst="wedgeEllipseCallout">
            <a:avLst>
              <a:gd name="adj1" fmla="val -97273"/>
              <a:gd name="adj2" fmla="val 113083"/>
            </a:avLst>
          </a:prstGeom>
          <a:solidFill>
            <a:srgbClr val="FFC000"/>
          </a:solidFill>
          <a:ln w="12700">
            <a:solidFill>
              <a:schemeClr val="tx1"/>
            </a:solidFill>
            <a:round/>
            <a:headEnd type="none" w="sm" len="sm"/>
            <a:tailEnd type="none" w="sm" len="sm"/>
          </a:ln>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hu-HU" altLang="hu-HU" sz="4000" b="0" i="0" u="none" strike="noStrike" kern="1200" cap="none" spc="0" normalizeH="0" baseline="0" noProof="0">
                <a:ln>
                  <a:noFill/>
                </a:ln>
                <a:solidFill>
                  <a:srgbClr val="294143"/>
                </a:solidFill>
                <a:effectLst/>
                <a:uLnTx/>
                <a:uFillTx/>
                <a:latin typeface="Times New Roman" panose="02020603050405020304" pitchFamily="18" charset="0"/>
                <a:ea typeface="+mn-ea"/>
                <a:cs typeface="+mn-cs"/>
              </a:rPr>
              <a:t>ScvO</a:t>
            </a:r>
            <a:r>
              <a:rPr kumimoji="0" lang="hu-HU" altLang="hu-HU" sz="4000" b="0" i="0" u="none" strike="noStrike" kern="1200" cap="none" spc="0" normalizeH="0" baseline="-25000" noProof="0">
                <a:ln>
                  <a:noFill/>
                </a:ln>
                <a:solidFill>
                  <a:srgbClr val="294143"/>
                </a:solidFill>
                <a:effectLst/>
                <a:uLnTx/>
                <a:uFillTx/>
                <a:latin typeface="Times New Roman" panose="02020603050405020304" pitchFamily="18" charset="0"/>
                <a:ea typeface="+mn-ea"/>
                <a:cs typeface="+mn-cs"/>
              </a:rPr>
              <a:t>2</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hu-HU" altLang="hu-HU" sz="4000" b="0" i="0" u="none" strike="noStrike" kern="1200" cap="none" spc="0" normalizeH="0" baseline="0" noProof="0">
                <a:ln>
                  <a:noFill/>
                </a:ln>
                <a:solidFill>
                  <a:srgbClr val="294143"/>
                </a:solidFill>
                <a:effectLst/>
                <a:uLnTx/>
                <a:uFillTx/>
                <a:latin typeface="Times New Roman" panose="02020603050405020304" pitchFamily="18" charset="0"/>
                <a:ea typeface="+mn-ea"/>
                <a:cs typeface="+mn-cs"/>
              </a:rPr>
              <a:t>~70%</a:t>
            </a:r>
          </a:p>
        </p:txBody>
      </p:sp>
    </p:spTree>
    <p:custDataLst>
      <p:tags r:id="rId1"/>
    </p:custDataLst>
    <p:extLst>
      <p:ext uri="{BB962C8B-B14F-4D97-AF65-F5344CB8AC3E}">
        <p14:creationId xmlns:p14="http://schemas.microsoft.com/office/powerpoint/2010/main" val="2292916181"/>
      </p:ext>
    </p:extLst>
  </p:cSld>
  <p:clrMapOvr>
    <a:masterClrMapping/>
  </p:clrMapOvr>
  <p:transition advTm="107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Effect transition="in" filter="fade">
                                      <p:cBhvr>
                                        <p:cTn id="9" dur="500"/>
                                        <p:tgtEl>
                                          <p:spTgt spid="2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0"/>
                                        </p:tgtEl>
                                        <p:attrNameLst>
                                          <p:attrName>style.visibility</p:attrName>
                                        </p:attrNameLst>
                                      </p:cBhvr>
                                      <p:to>
                                        <p:strVal val="visible"/>
                                      </p:to>
                                    </p:set>
                                    <p:anim calcmode="lin" valueType="num">
                                      <p:cBhvr>
                                        <p:cTn id="14" dur="500" fill="hold"/>
                                        <p:tgtEl>
                                          <p:spTgt spid="30"/>
                                        </p:tgtEl>
                                        <p:attrNameLst>
                                          <p:attrName>ppt_w</p:attrName>
                                        </p:attrNameLst>
                                      </p:cBhvr>
                                      <p:tavLst>
                                        <p:tav tm="0">
                                          <p:val>
                                            <p:fltVal val="0"/>
                                          </p:val>
                                        </p:tav>
                                        <p:tav tm="100000">
                                          <p:val>
                                            <p:strVal val="#ppt_w"/>
                                          </p:val>
                                        </p:tav>
                                      </p:tavLst>
                                    </p:anim>
                                    <p:anim calcmode="lin" valueType="num">
                                      <p:cBhvr>
                                        <p:cTn id="15" dur="500" fill="hold"/>
                                        <p:tgtEl>
                                          <p:spTgt spid="30"/>
                                        </p:tgtEl>
                                        <p:attrNameLst>
                                          <p:attrName>ppt_h</p:attrName>
                                        </p:attrNameLst>
                                      </p:cBhvr>
                                      <p:tavLst>
                                        <p:tav tm="0">
                                          <p:val>
                                            <p:fltVal val="0"/>
                                          </p:val>
                                        </p:tav>
                                        <p:tav tm="100000">
                                          <p:val>
                                            <p:strVal val="#ppt_h"/>
                                          </p:val>
                                        </p:tav>
                                      </p:tavLst>
                                    </p:anim>
                                    <p:animEffect transition="in" filter="fade">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p:cTn id="21" dur="500" fill="hold"/>
                                        <p:tgtEl>
                                          <p:spTgt spid="29"/>
                                        </p:tgtEl>
                                        <p:attrNameLst>
                                          <p:attrName>ppt_w</p:attrName>
                                        </p:attrNameLst>
                                      </p:cBhvr>
                                      <p:tavLst>
                                        <p:tav tm="0">
                                          <p:val>
                                            <p:fltVal val="0"/>
                                          </p:val>
                                        </p:tav>
                                        <p:tav tm="100000">
                                          <p:val>
                                            <p:strVal val="#ppt_w"/>
                                          </p:val>
                                        </p:tav>
                                      </p:tavLst>
                                    </p:anim>
                                    <p:anim calcmode="lin" valueType="num">
                                      <p:cBhvr>
                                        <p:cTn id="22" dur="500" fill="hold"/>
                                        <p:tgtEl>
                                          <p:spTgt spid="29"/>
                                        </p:tgtEl>
                                        <p:attrNameLst>
                                          <p:attrName>ppt_h</p:attrName>
                                        </p:attrNameLst>
                                      </p:cBhvr>
                                      <p:tavLst>
                                        <p:tav tm="0">
                                          <p:val>
                                            <p:fltVal val="0"/>
                                          </p:val>
                                        </p:tav>
                                        <p:tav tm="100000">
                                          <p:val>
                                            <p:strVal val="#ppt_h"/>
                                          </p:val>
                                        </p:tav>
                                      </p:tavLst>
                                    </p:anim>
                                    <p:animEffect transition="in" filter="fade">
                                      <p:cBhvr>
                                        <p:cTn id="2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0"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8D9DFB0-F643-6146-AEBC-7893DF38D478}"/>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de-DE" altLang="hu-HU" sz="2844">
              <a:solidFill>
                <a:srgbClr val="000000"/>
              </a:solidFill>
            </a:endParaRPr>
          </a:p>
        </p:txBody>
      </p:sp>
      <p:sp>
        <p:nvSpPr>
          <p:cNvPr id="40" name="Rectangle 9" descr="Vastag átlós felfelé">
            <a:extLst>
              <a:ext uri="{FF2B5EF4-FFF2-40B4-BE49-F238E27FC236}">
                <a16:creationId xmlns:a16="http://schemas.microsoft.com/office/drawing/2014/main" id="{C6D2B10B-11F0-D849-8EEE-E9F775A152B6}"/>
              </a:ext>
            </a:extLst>
          </p:cNvPr>
          <p:cNvSpPr>
            <a:spLocks noChangeArrowheads="1"/>
          </p:cNvSpPr>
          <p:nvPr/>
        </p:nvSpPr>
        <p:spPr bwMode="auto">
          <a:xfrm>
            <a:off x="1618287" y="868446"/>
            <a:ext cx="9505055" cy="62517"/>
          </a:xfrm>
          <a:prstGeom prst="rect">
            <a:avLst/>
          </a:prstGeom>
          <a:gradFill rotWithShape="0">
            <a:gsLst>
              <a:gs pos="0">
                <a:srgbClr val="15AAA6"/>
              </a:gs>
              <a:gs pos="50000">
                <a:srgbClr val="73BFBF"/>
              </a:gs>
              <a:gs pos="100000">
                <a:srgbClr val="D9F3E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sp>
        <p:nvSpPr>
          <p:cNvPr id="41" name="Téglalap 40">
            <a:extLst>
              <a:ext uri="{FF2B5EF4-FFF2-40B4-BE49-F238E27FC236}">
                <a16:creationId xmlns:a16="http://schemas.microsoft.com/office/drawing/2014/main" id="{6DA4F302-DDAE-E448-B3B7-3EC41C8CD9C0}"/>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defTabSz="1083747">
              <a:defRPr/>
            </a:pPr>
            <a:endParaRPr lang="hu-HU" sz="2133">
              <a:solidFill>
                <a:srgbClr val="000000"/>
              </a:solidFill>
            </a:endParaRPr>
          </a:p>
        </p:txBody>
      </p:sp>
      <p:sp>
        <p:nvSpPr>
          <p:cNvPr id="43" name="Rectangle 9" descr="Vastag átlós felfelé">
            <a:extLst>
              <a:ext uri="{FF2B5EF4-FFF2-40B4-BE49-F238E27FC236}">
                <a16:creationId xmlns:a16="http://schemas.microsoft.com/office/drawing/2014/main" id="{DC49D014-CA91-6744-8B16-DD0AFDE24CDB}"/>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pic>
        <p:nvPicPr>
          <p:cNvPr id="44" name="Kép 43">
            <a:extLst>
              <a:ext uri="{FF2B5EF4-FFF2-40B4-BE49-F238E27FC236}">
                <a16:creationId xmlns:a16="http://schemas.microsoft.com/office/drawing/2014/main" id="{16D68B96-E9EA-E944-B457-FA649DCF82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192" y="4404"/>
            <a:ext cx="1580689" cy="947283"/>
          </a:xfrm>
          <a:prstGeom prst="rect">
            <a:avLst/>
          </a:prstGeom>
        </p:spPr>
      </p:pic>
      <p:pic>
        <p:nvPicPr>
          <p:cNvPr id="46" name="Kép 45">
            <a:extLst>
              <a:ext uri="{FF2B5EF4-FFF2-40B4-BE49-F238E27FC236}">
                <a16:creationId xmlns:a16="http://schemas.microsoft.com/office/drawing/2014/main" id="{037CEAAB-69E6-5349-BBDE-4AA9E097DC7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55440" y="95964"/>
            <a:ext cx="419445" cy="405043"/>
          </a:xfrm>
          <a:prstGeom prst="rect">
            <a:avLst/>
          </a:prstGeom>
        </p:spPr>
      </p:pic>
      <p:sp>
        <p:nvSpPr>
          <p:cNvPr id="10" name="Line 8">
            <a:extLst>
              <a:ext uri="{FF2B5EF4-FFF2-40B4-BE49-F238E27FC236}">
                <a16:creationId xmlns:a16="http://schemas.microsoft.com/office/drawing/2014/main" id="{4E31BA13-EC4E-1A44-9847-9AFDAA6256FA}"/>
              </a:ext>
            </a:extLst>
          </p:cNvPr>
          <p:cNvSpPr>
            <a:spLocks noChangeShapeType="1"/>
          </p:cNvSpPr>
          <p:nvPr/>
        </p:nvSpPr>
        <p:spPr bwMode="auto">
          <a:xfrm>
            <a:off x="4168254" y="2708275"/>
            <a:ext cx="0" cy="23764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hu-HU">
              <a:solidFill>
                <a:srgbClr val="294143"/>
              </a:solidFill>
            </a:endParaRPr>
          </a:p>
        </p:txBody>
      </p:sp>
      <p:sp>
        <p:nvSpPr>
          <p:cNvPr id="11" name="Line 9">
            <a:extLst>
              <a:ext uri="{FF2B5EF4-FFF2-40B4-BE49-F238E27FC236}">
                <a16:creationId xmlns:a16="http://schemas.microsoft.com/office/drawing/2014/main" id="{E674ECC3-24C1-5B48-943B-1EA6D9E7153C}"/>
              </a:ext>
            </a:extLst>
          </p:cNvPr>
          <p:cNvSpPr>
            <a:spLocks noChangeShapeType="1"/>
          </p:cNvSpPr>
          <p:nvPr/>
        </p:nvSpPr>
        <p:spPr bwMode="auto">
          <a:xfrm>
            <a:off x="4147617" y="5095875"/>
            <a:ext cx="3386137"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hu-HU">
              <a:solidFill>
                <a:srgbClr val="294143"/>
              </a:solidFill>
            </a:endParaRPr>
          </a:p>
        </p:txBody>
      </p:sp>
      <p:sp>
        <p:nvSpPr>
          <p:cNvPr id="12" name="Rectangle 21">
            <a:extLst>
              <a:ext uri="{FF2B5EF4-FFF2-40B4-BE49-F238E27FC236}">
                <a16:creationId xmlns:a16="http://schemas.microsoft.com/office/drawing/2014/main" id="{014F5C63-57AC-BB4D-B9F0-90BCF5160751}"/>
              </a:ext>
            </a:extLst>
          </p:cNvPr>
          <p:cNvSpPr>
            <a:spLocks noChangeArrowheads="1"/>
          </p:cNvSpPr>
          <p:nvPr/>
        </p:nvSpPr>
        <p:spPr bwMode="auto">
          <a:xfrm rot="16200000">
            <a:off x="2871267" y="3627438"/>
            <a:ext cx="1295400" cy="323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1200" b="1" dirty="0">
                <a:solidFill>
                  <a:srgbClr val="294143"/>
                </a:solidFill>
              </a:rPr>
              <a:t>VO</a:t>
            </a:r>
            <a:r>
              <a:rPr lang="hu-HU" altLang="hu-HU" sz="1200" b="1" baseline="-25000" dirty="0">
                <a:solidFill>
                  <a:srgbClr val="294143"/>
                </a:solidFill>
              </a:rPr>
              <a:t>2</a:t>
            </a:r>
            <a:r>
              <a:rPr lang="hu-HU" altLang="hu-HU" sz="1200" b="1" dirty="0">
                <a:solidFill>
                  <a:srgbClr val="294143"/>
                </a:solidFill>
              </a:rPr>
              <a:t> (ml/min)</a:t>
            </a:r>
          </a:p>
        </p:txBody>
      </p:sp>
      <p:sp>
        <p:nvSpPr>
          <p:cNvPr id="13" name="Rectangle 22">
            <a:extLst>
              <a:ext uri="{FF2B5EF4-FFF2-40B4-BE49-F238E27FC236}">
                <a16:creationId xmlns:a16="http://schemas.microsoft.com/office/drawing/2014/main" id="{FCE3BA4E-5AF8-4A45-A9F0-BE630EF5146E}"/>
              </a:ext>
            </a:extLst>
          </p:cNvPr>
          <p:cNvSpPr>
            <a:spLocks noChangeArrowheads="1"/>
          </p:cNvSpPr>
          <p:nvPr/>
        </p:nvSpPr>
        <p:spPr bwMode="auto">
          <a:xfrm>
            <a:off x="5876404" y="5373688"/>
            <a:ext cx="1039813" cy="287337"/>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1200" b="1">
                <a:solidFill>
                  <a:srgbClr val="294143"/>
                </a:solidFill>
              </a:rPr>
              <a:t>DO</a:t>
            </a:r>
            <a:r>
              <a:rPr lang="hu-HU" altLang="hu-HU" sz="1200" b="1" baseline="-25000">
                <a:solidFill>
                  <a:srgbClr val="294143"/>
                </a:solidFill>
              </a:rPr>
              <a:t>2</a:t>
            </a:r>
            <a:r>
              <a:rPr lang="hu-HU" altLang="hu-HU" sz="1200" b="1">
                <a:solidFill>
                  <a:srgbClr val="294143"/>
                </a:solidFill>
              </a:rPr>
              <a:t> (ml/min)</a:t>
            </a:r>
          </a:p>
        </p:txBody>
      </p:sp>
      <p:sp>
        <p:nvSpPr>
          <p:cNvPr id="14" name="Line 24">
            <a:extLst>
              <a:ext uri="{FF2B5EF4-FFF2-40B4-BE49-F238E27FC236}">
                <a16:creationId xmlns:a16="http://schemas.microsoft.com/office/drawing/2014/main" id="{FCB227B0-7E3D-554C-B1F9-00603F068F54}"/>
              </a:ext>
            </a:extLst>
          </p:cNvPr>
          <p:cNvSpPr>
            <a:spLocks noChangeShapeType="1"/>
          </p:cNvSpPr>
          <p:nvPr/>
        </p:nvSpPr>
        <p:spPr bwMode="auto">
          <a:xfrm flipV="1">
            <a:off x="4509567" y="3357563"/>
            <a:ext cx="1079500" cy="14398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hu-HU">
              <a:solidFill>
                <a:srgbClr val="294143"/>
              </a:solidFill>
            </a:endParaRPr>
          </a:p>
        </p:txBody>
      </p:sp>
      <p:sp>
        <p:nvSpPr>
          <p:cNvPr id="15" name="Line 25">
            <a:extLst>
              <a:ext uri="{FF2B5EF4-FFF2-40B4-BE49-F238E27FC236}">
                <a16:creationId xmlns:a16="http://schemas.microsoft.com/office/drawing/2014/main" id="{DDA9D814-598D-1F44-9497-A8D1EF608CEB}"/>
              </a:ext>
            </a:extLst>
          </p:cNvPr>
          <p:cNvSpPr>
            <a:spLocks noChangeShapeType="1"/>
          </p:cNvSpPr>
          <p:nvPr/>
        </p:nvSpPr>
        <p:spPr bwMode="auto">
          <a:xfrm>
            <a:off x="5589067" y="3357563"/>
            <a:ext cx="15843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hu-HU">
              <a:solidFill>
                <a:srgbClr val="294143"/>
              </a:solidFill>
            </a:endParaRPr>
          </a:p>
        </p:txBody>
      </p:sp>
      <p:sp>
        <p:nvSpPr>
          <p:cNvPr id="16" name="Oval 26">
            <a:extLst>
              <a:ext uri="{FF2B5EF4-FFF2-40B4-BE49-F238E27FC236}">
                <a16:creationId xmlns:a16="http://schemas.microsoft.com/office/drawing/2014/main" id="{941C5252-8528-9947-A289-1C6B48221CEA}"/>
              </a:ext>
            </a:extLst>
          </p:cNvPr>
          <p:cNvSpPr>
            <a:spLocks noChangeArrowheads="1"/>
          </p:cNvSpPr>
          <p:nvPr/>
        </p:nvSpPr>
        <p:spPr bwMode="auto">
          <a:xfrm>
            <a:off x="6236767" y="3213100"/>
            <a:ext cx="144462" cy="215900"/>
          </a:xfrm>
          <a:prstGeom prst="ellipse">
            <a:avLst/>
          </a:prstGeom>
          <a:solidFill>
            <a:srgbClr val="FF0000"/>
          </a:solidFill>
          <a:ln w="12700">
            <a:solidFill>
              <a:srgbClr val="993300"/>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endParaRPr lang="hu-HU" altLang="hu-HU" sz="2400">
              <a:solidFill>
                <a:srgbClr val="294143"/>
              </a:solidFill>
            </a:endParaRPr>
          </a:p>
        </p:txBody>
      </p:sp>
      <p:sp>
        <p:nvSpPr>
          <p:cNvPr id="17" name="Text Box 52">
            <a:extLst>
              <a:ext uri="{FF2B5EF4-FFF2-40B4-BE49-F238E27FC236}">
                <a16:creationId xmlns:a16="http://schemas.microsoft.com/office/drawing/2014/main" id="{5DE1A7CF-52E8-AB48-9B9F-D73419A61499}"/>
              </a:ext>
            </a:extLst>
          </p:cNvPr>
          <p:cNvSpPr txBox="1">
            <a:spLocks noChangeArrowheads="1"/>
          </p:cNvSpPr>
          <p:nvPr/>
        </p:nvSpPr>
        <p:spPr bwMode="auto">
          <a:xfrm>
            <a:off x="4223817" y="4633913"/>
            <a:ext cx="720725" cy="307975"/>
          </a:xfrm>
          <a:prstGeom prst="rect">
            <a:avLst/>
          </a:prstGeom>
          <a:solidFill>
            <a:srgbClr val="FFC000"/>
          </a:solidFill>
          <a:ln w="12700">
            <a:solidFill>
              <a:schemeClr val="tx1"/>
            </a:solidFill>
            <a:miter lim="800000"/>
            <a:headEnd/>
            <a:tailEnd/>
          </a:ln>
        </p:spPr>
        <p:txBody>
          <a:bodyPr>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50000"/>
              </a:spcBef>
              <a:buSzTx/>
              <a:buFontTx/>
              <a:buNone/>
            </a:pPr>
            <a:r>
              <a:rPr lang="hu-HU" altLang="hu-HU" sz="1400" b="1">
                <a:solidFill>
                  <a:srgbClr val="294143"/>
                </a:solidFill>
              </a:rPr>
              <a:t>Shock</a:t>
            </a:r>
          </a:p>
        </p:txBody>
      </p:sp>
      <p:sp>
        <p:nvSpPr>
          <p:cNvPr id="18" name="Rectangle 3">
            <a:extLst>
              <a:ext uri="{FF2B5EF4-FFF2-40B4-BE49-F238E27FC236}">
                <a16:creationId xmlns:a16="http://schemas.microsoft.com/office/drawing/2014/main" id="{6F00A1BD-445E-BE47-AD94-A85FF375569E}"/>
              </a:ext>
            </a:extLst>
          </p:cNvPr>
          <p:cNvSpPr txBox="1">
            <a:spLocks noChangeArrowheads="1"/>
          </p:cNvSpPr>
          <p:nvPr/>
        </p:nvSpPr>
        <p:spPr bwMode="auto">
          <a:xfrm>
            <a:off x="1664985" y="55389"/>
            <a:ext cx="9458357" cy="853331"/>
          </a:xfrm>
          <a:prstGeom prst="rect">
            <a:avLst/>
          </a:prstGeom>
          <a:noFill/>
          <a:ln w="9525">
            <a:noFill/>
            <a:miter lim="800000"/>
            <a:headEnd/>
            <a:tailEnd/>
          </a:ln>
        </p:spPr>
        <p:txBody>
          <a:bodyPr anchor="ctr"/>
          <a:lstStyle/>
          <a:p>
            <a:pPr algn="ctr" defTabSz="762000">
              <a:defRPr/>
            </a:pPr>
            <a:r>
              <a:rPr lang="hu-HU" sz="4400" kern="0" dirty="0">
                <a:solidFill>
                  <a:srgbClr val="294143"/>
                </a:solidFill>
                <a:latin typeface="Times New Roman"/>
              </a:rPr>
              <a:t>VO</a:t>
            </a:r>
            <a:r>
              <a:rPr lang="hu-HU" sz="4400" kern="0" baseline="-25000" dirty="0">
                <a:solidFill>
                  <a:srgbClr val="294143"/>
                </a:solidFill>
                <a:latin typeface="Times New Roman"/>
              </a:rPr>
              <a:t>2</a:t>
            </a:r>
            <a:r>
              <a:rPr lang="hu-HU" sz="4400" kern="0" dirty="0">
                <a:solidFill>
                  <a:srgbClr val="294143"/>
                </a:solidFill>
                <a:latin typeface="Times New Roman"/>
              </a:rPr>
              <a:t>/DO</a:t>
            </a:r>
            <a:r>
              <a:rPr lang="hu-HU" sz="4400" kern="0" baseline="-25000" dirty="0">
                <a:solidFill>
                  <a:srgbClr val="294143"/>
                </a:solidFill>
                <a:latin typeface="Times New Roman"/>
              </a:rPr>
              <a:t>2</a:t>
            </a:r>
            <a:r>
              <a:rPr lang="hu-HU" sz="4400" kern="0" dirty="0">
                <a:solidFill>
                  <a:srgbClr val="294143"/>
                </a:solidFill>
                <a:latin typeface="Times New Roman"/>
              </a:rPr>
              <a:t> és a sokk</a:t>
            </a:r>
          </a:p>
        </p:txBody>
      </p:sp>
      <p:sp>
        <p:nvSpPr>
          <p:cNvPr id="19" name="Ellipszis feliratnak 18">
            <a:extLst>
              <a:ext uri="{FF2B5EF4-FFF2-40B4-BE49-F238E27FC236}">
                <a16:creationId xmlns:a16="http://schemas.microsoft.com/office/drawing/2014/main" id="{85B4296D-ADB6-AB43-8FB9-C65C341A2C1E}"/>
              </a:ext>
            </a:extLst>
          </p:cNvPr>
          <p:cNvSpPr>
            <a:spLocks noChangeArrowheads="1"/>
          </p:cNvSpPr>
          <p:nvPr/>
        </p:nvSpPr>
        <p:spPr bwMode="auto">
          <a:xfrm>
            <a:off x="3720579" y="1628775"/>
            <a:ext cx="2303463" cy="936625"/>
          </a:xfrm>
          <a:prstGeom prst="wedgeEllipseCallout">
            <a:avLst>
              <a:gd name="adj1" fmla="val 29407"/>
              <a:gd name="adj2" fmla="val 128773"/>
            </a:avLst>
          </a:prstGeom>
          <a:solidFill>
            <a:srgbClr val="FFC000"/>
          </a:solidFill>
          <a:ln w="28575">
            <a:solidFill>
              <a:srgbClr val="FF0000"/>
            </a:solidFill>
            <a:round/>
            <a:headEnd/>
            <a:tailEnd/>
          </a:ln>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2400">
                <a:solidFill>
                  <a:srgbClr val="294143"/>
                </a:solidFill>
              </a:rPr>
              <a:t>Critical point</a:t>
            </a:r>
          </a:p>
        </p:txBody>
      </p:sp>
      <p:sp>
        <p:nvSpPr>
          <p:cNvPr id="20" name="Ellipszis 19">
            <a:extLst>
              <a:ext uri="{FF2B5EF4-FFF2-40B4-BE49-F238E27FC236}">
                <a16:creationId xmlns:a16="http://schemas.microsoft.com/office/drawing/2014/main" id="{91071B35-0EA4-CC42-8F34-D49C1F4E50FC}"/>
              </a:ext>
            </a:extLst>
          </p:cNvPr>
          <p:cNvSpPr>
            <a:spLocks noChangeArrowheads="1"/>
          </p:cNvSpPr>
          <p:nvPr/>
        </p:nvSpPr>
        <p:spPr bwMode="auto">
          <a:xfrm>
            <a:off x="5589067" y="2997200"/>
            <a:ext cx="1327150" cy="719138"/>
          </a:xfrm>
          <a:prstGeom prst="ellipse">
            <a:avLst/>
          </a:prstGeom>
          <a:noFill/>
          <a:ln w="28575">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endParaRPr lang="hu-HU" altLang="hu-HU" sz="1800">
              <a:solidFill>
                <a:srgbClr val="294143"/>
              </a:solidFill>
            </a:endParaRPr>
          </a:p>
        </p:txBody>
      </p:sp>
      <p:sp>
        <p:nvSpPr>
          <p:cNvPr id="21" name="Szövegdoboz 20">
            <a:extLst>
              <a:ext uri="{FF2B5EF4-FFF2-40B4-BE49-F238E27FC236}">
                <a16:creationId xmlns:a16="http://schemas.microsoft.com/office/drawing/2014/main" id="{C201294F-9DA2-7B47-8E8F-E71E742FEFAB}"/>
              </a:ext>
            </a:extLst>
          </p:cNvPr>
          <p:cNvSpPr txBox="1">
            <a:spLocks noChangeArrowheads="1"/>
          </p:cNvSpPr>
          <p:nvPr/>
        </p:nvSpPr>
        <p:spPr bwMode="auto">
          <a:xfrm>
            <a:off x="6455842" y="2708275"/>
            <a:ext cx="8874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hu-HU" altLang="hu-HU" sz="2400">
                <a:solidFill>
                  <a:srgbClr val="294143"/>
                </a:solidFill>
              </a:rPr>
              <a:t> DO</a:t>
            </a:r>
            <a:r>
              <a:rPr lang="hu-HU" altLang="hu-HU" sz="2400" baseline="-25000">
                <a:solidFill>
                  <a:srgbClr val="294143"/>
                </a:solidFill>
              </a:rPr>
              <a:t>2</a:t>
            </a:r>
            <a:r>
              <a:rPr lang="hu-HU" altLang="hu-HU" sz="2400">
                <a:solidFill>
                  <a:srgbClr val="294143"/>
                </a:solidFill>
              </a:rPr>
              <a:t> </a:t>
            </a:r>
          </a:p>
        </p:txBody>
      </p:sp>
      <p:cxnSp>
        <p:nvCxnSpPr>
          <p:cNvPr id="22" name="Egyenes összekötő nyíllal 21">
            <a:extLst>
              <a:ext uri="{FF2B5EF4-FFF2-40B4-BE49-F238E27FC236}">
                <a16:creationId xmlns:a16="http://schemas.microsoft.com/office/drawing/2014/main" id="{59029814-45D3-3D4B-9FCF-7CFCF7371387}"/>
              </a:ext>
            </a:extLst>
          </p:cNvPr>
          <p:cNvCxnSpPr>
            <a:cxnSpLocks noChangeShapeType="1"/>
          </p:cNvCxnSpPr>
          <p:nvPr/>
        </p:nvCxnSpPr>
        <p:spPr bwMode="auto">
          <a:xfrm>
            <a:off x="6528867" y="2708275"/>
            <a:ext cx="0" cy="461963"/>
          </a:xfrm>
          <a:prstGeom prst="straightConnector1">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23" name="Szövegdoboz 22">
            <a:extLst>
              <a:ext uri="{FF2B5EF4-FFF2-40B4-BE49-F238E27FC236}">
                <a16:creationId xmlns:a16="http://schemas.microsoft.com/office/drawing/2014/main" id="{AF39F305-A1FF-F34A-AAA8-490F82EBA43A}"/>
              </a:ext>
            </a:extLst>
          </p:cNvPr>
          <p:cNvSpPr txBox="1">
            <a:spLocks noChangeArrowheads="1"/>
          </p:cNvSpPr>
          <p:nvPr/>
        </p:nvSpPr>
        <p:spPr bwMode="auto">
          <a:xfrm>
            <a:off x="8110017" y="2708275"/>
            <a:ext cx="1127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r>
              <a:rPr lang="hu-HU" altLang="hu-HU" sz="2400">
                <a:solidFill>
                  <a:srgbClr val="294143"/>
                </a:solidFill>
              </a:rPr>
              <a:t> ScvO</a:t>
            </a:r>
            <a:r>
              <a:rPr lang="hu-HU" altLang="hu-HU" sz="2400" baseline="-25000">
                <a:solidFill>
                  <a:srgbClr val="294143"/>
                </a:solidFill>
              </a:rPr>
              <a:t>2</a:t>
            </a:r>
            <a:r>
              <a:rPr lang="hu-HU" altLang="hu-HU" sz="2400">
                <a:solidFill>
                  <a:srgbClr val="294143"/>
                </a:solidFill>
              </a:rPr>
              <a:t> </a:t>
            </a:r>
          </a:p>
        </p:txBody>
      </p:sp>
      <p:cxnSp>
        <p:nvCxnSpPr>
          <p:cNvPr id="24" name="Egyenes összekötő nyíllal 23">
            <a:extLst>
              <a:ext uri="{FF2B5EF4-FFF2-40B4-BE49-F238E27FC236}">
                <a16:creationId xmlns:a16="http://schemas.microsoft.com/office/drawing/2014/main" id="{E0A1C952-1B32-C54F-9D9F-676300F5898D}"/>
              </a:ext>
            </a:extLst>
          </p:cNvPr>
          <p:cNvCxnSpPr>
            <a:cxnSpLocks noChangeShapeType="1"/>
          </p:cNvCxnSpPr>
          <p:nvPr/>
        </p:nvCxnSpPr>
        <p:spPr bwMode="auto">
          <a:xfrm>
            <a:off x="8184629" y="2751138"/>
            <a:ext cx="0" cy="461962"/>
          </a:xfrm>
          <a:prstGeom prst="straightConnector1">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26" name="Jobbra nyíl 7">
            <a:extLst>
              <a:ext uri="{FF2B5EF4-FFF2-40B4-BE49-F238E27FC236}">
                <a16:creationId xmlns:a16="http://schemas.microsoft.com/office/drawing/2014/main" id="{9872687E-F47E-CE4C-ABB5-9AAF38A18DE8}"/>
              </a:ext>
            </a:extLst>
          </p:cNvPr>
          <p:cNvSpPr>
            <a:spLocks noChangeArrowheads="1"/>
          </p:cNvSpPr>
          <p:nvPr/>
        </p:nvSpPr>
        <p:spPr bwMode="auto">
          <a:xfrm>
            <a:off x="7394054" y="2852738"/>
            <a:ext cx="646113" cy="215900"/>
          </a:xfrm>
          <a:prstGeom prst="rightArrow">
            <a:avLst>
              <a:gd name="adj1" fmla="val 50000"/>
              <a:gd name="adj2" fmla="val 50030"/>
            </a:avLst>
          </a:prstGeom>
          <a:solidFill>
            <a:schemeClr val="accent1"/>
          </a:solidFill>
          <a:ln w="12700">
            <a:solidFill>
              <a:schemeClr val="tx1"/>
            </a:solidFill>
            <a:round/>
            <a:headEnd type="none" w="sm" len="sm"/>
            <a:tailEnd type="none" w="sm" len="sm"/>
          </a:ln>
        </p:spPr>
        <p:txBody>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endParaRPr lang="hu-HU" altLang="hu-HU" sz="1800">
              <a:solidFill>
                <a:srgbClr val="294143"/>
              </a:solidFill>
            </a:endParaRPr>
          </a:p>
        </p:txBody>
      </p:sp>
      <p:sp>
        <p:nvSpPr>
          <p:cNvPr id="28" name="Oval 26">
            <a:extLst>
              <a:ext uri="{FF2B5EF4-FFF2-40B4-BE49-F238E27FC236}">
                <a16:creationId xmlns:a16="http://schemas.microsoft.com/office/drawing/2014/main" id="{525EEE37-88EF-354A-B304-DD172142FED7}"/>
              </a:ext>
            </a:extLst>
          </p:cNvPr>
          <p:cNvSpPr>
            <a:spLocks noChangeArrowheads="1"/>
          </p:cNvSpPr>
          <p:nvPr/>
        </p:nvSpPr>
        <p:spPr bwMode="auto">
          <a:xfrm>
            <a:off x="4109517" y="3249613"/>
            <a:ext cx="144462" cy="215900"/>
          </a:xfrm>
          <a:prstGeom prst="ellipse">
            <a:avLst/>
          </a:prstGeom>
          <a:solidFill>
            <a:srgbClr val="FF0000"/>
          </a:solidFill>
          <a:ln w="12700">
            <a:solidFill>
              <a:srgbClr val="993300"/>
            </a:solidFill>
            <a:round/>
            <a:headEnd/>
            <a:tailEnd/>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spcBef>
                <a:spcPct val="0"/>
              </a:spcBef>
              <a:buSzTx/>
              <a:buFontTx/>
              <a:buNone/>
            </a:pPr>
            <a:endParaRPr lang="hu-HU" altLang="hu-HU" sz="2400">
              <a:solidFill>
                <a:srgbClr val="294143"/>
              </a:solidFill>
            </a:endParaRPr>
          </a:p>
        </p:txBody>
      </p:sp>
      <p:pic>
        <p:nvPicPr>
          <p:cNvPr id="29" name="Kép 44">
            <a:extLst>
              <a:ext uri="{FF2B5EF4-FFF2-40B4-BE49-F238E27FC236}">
                <a16:creationId xmlns:a16="http://schemas.microsoft.com/office/drawing/2014/main" id="{DCF0D9F4-3DAE-6F4B-B4C9-64154A79B24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30" name="Picture 29" descr="A picture containing food&#10;&#10;Description automatically generated">
            <a:extLst>
              <a:ext uri="{FF2B5EF4-FFF2-40B4-BE49-F238E27FC236}">
                <a16:creationId xmlns:a16="http://schemas.microsoft.com/office/drawing/2014/main" id="{52A55E0A-A51F-CF4D-B282-DEECC0F4DA0A}"/>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31" name="Lekerekített téglalap 2">
            <a:extLst>
              <a:ext uri="{FF2B5EF4-FFF2-40B4-BE49-F238E27FC236}">
                <a16:creationId xmlns:a16="http://schemas.microsoft.com/office/drawing/2014/main" id="{C22C2502-E7D1-1945-9A29-9DFCB95B5C92}"/>
              </a:ext>
            </a:extLst>
          </p:cNvPr>
          <p:cNvSpPr>
            <a:spLocks noChangeArrowheads="1"/>
          </p:cNvSpPr>
          <p:nvPr/>
        </p:nvSpPr>
        <p:spPr bwMode="auto">
          <a:xfrm>
            <a:off x="1343472" y="5357801"/>
            <a:ext cx="9577064" cy="1383567"/>
          </a:xfrm>
          <a:prstGeom prst="roundRect">
            <a:avLst>
              <a:gd name="adj" fmla="val 16667"/>
            </a:avLst>
          </a:prstGeom>
          <a:solidFill>
            <a:srgbClr val="FFC000"/>
          </a:solidFill>
          <a:ln w="28575">
            <a:solidFill>
              <a:srgbClr val="FF0000"/>
            </a:solidFill>
            <a:round/>
            <a:headEnd type="none" w="sm" len="sm"/>
            <a:tailEnd type="none" w="sm" len="sm"/>
          </a:ln>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4400" dirty="0">
                <a:solidFill>
                  <a:srgbClr val="294143"/>
                </a:solidFill>
              </a:rPr>
              <a:t>Sokk = amikor a DO</a:t>
            </a:r>
            <a:r>
              <a:rPr lang="hu-HU" altLang="hu-HU" sz="4400" baseline="-25000" dirty="0">
                <a:solidFill>
                  <a:srgbClr val="294143"/>
                </a:solidFill>
              </a:rPr>
              <a:t>2</a:t>
            </a:r>
            <a:r>
              <a:rPr lang="hu-HU" altLang="hu-HU" sz="4400" dirty="0">
                <a:solidFill>
                  <a:srgbClr val="294143"/>
                </a:solidFill>
              </a:rPr>
              <a:t> nem képes kielégíteni a sejtek O</a:t>
            </a:r>
            <a:r>
              <a:rPr lang="hu-HU" altLang="hu-HU" sz="4400" baseline="-25000" dirty="0">
                <a:solidFill>
                  <a:srgbClr val="294143"/>
                </a:solidFill>
              </a:rPr>
              <a:t>2</a:t>
            </a:r>
            <a:r>
              <a:rPr lang="hu-HU" altLang="hu-HU" sz="4400" dirty="0">
                <a:solidFill>
                  <a:srgbClr val="294143"/>
                </a:solidFill>
              </a:rPr>
              <a:t> igényét</a:t>
            </a:r>
          </a:p>
        </p:txBody>
      </p:sp>
    </p:spTree>
    <p:custDataLst>
      <p:tags r:id="rId1"/>
    </p:custDataLst>
    <p:extLst>
      <p:ext uri="{BB962C8B-B14F-4D97-AF65-F5344CB8AC3E}">
        <p14:creationId xmlns:p14="http://schemas.microsoft.com/office/powerpoint/2010/main" val="2510906773"/>
      </p:ext>
    </p:extLst>
  </p:cSld>
  <p:clrMapOvr>
    <a:masterClrMapping/>
  </p:clrMapOvr>
  <p:transition advTm="107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1211 7.40741E-7 L -0.05781 -0.00023 " pathEditMode="relative" rAng="0" ptsTypes="AA">
                                      <p:cBhvr>
                                        <p:cTn id="6" dur="2000" fill="hold"/>
                                        <p:tgtEl>
                                          <p:spTgt spid="16"/>
                                        </p:tgtEl>
                                        <p:attrNameLst>
                                          <p:attrName>ppt_x</p:attrName>
                                          <p:attrName>ppt_y</p:attrName>
                                        </p:attrNameLst>
                                      </p:cBhvr>
                                      <p:rCtr x="-3503" y="-23"/>
                                    </p:animMotion>
                                  </p:childTnLst>
                                </p:cTn>
                              </p:par>
                            </p:childTnLst>
                          </p:cTn>
                        </p:par>
                        <p:par>
                          <p:cTn id="7" fill="hold">
                            <p:stCondLst>
                              <p:cond delay="2000"/>
                            </p:stCondLst>
                            <p:childTnLst>
                              <p:par>
                                <p:cTn id="8" presetID="55" presetClass="entr" presetSubtype="0" fill="hold" grpId="0" nodeType="afterEffect">
                                  <p:stCondLst>
                                    <p:cond delay="0"/>
                                  </p:stCondLst>
                                  <p:childTnLst>
                                    <p:set>
                                      <p:cBhvr>
                                        <p:cTn id="9" dur="1" fill="hold">
                                          <p:stCondLst>
                                            <p:cond delay="0"/>
                                          </p:stCondLst>
                                        </p:cTn>
                                        <p:tgtEl>
                                          <p:spTgt spid="19"/>
                                        </p:tgtEl>
                                        <p:attrNameLst>
                                          <p:attrName>style.visibility</p:attrName>
                                        </p:attrNameLst>
                                      </p:cBhvr>
                                      <p:to>
                                        <p:strVal val="visible"/>
                                      </p:to>
                                    </p:set>
                                    <p:anim calcmode="lin" valueType="num">
                                      <p:cBhvr>
                                        <p:cTn id="10" dur="1000" fill="hold"/>
                                        <p:tgtEl>
                                          <p:spTgt spid="19"/>
                                        </p:tgtEl>
                                        <p:attrNameLst>
                                          <p:attrName>ppt_w</p:attrName>
                                        </p:attrNameLst>
                                      </p:cBhvr>
                                      <p:tavLst>
                                        <p:tav tm="0">
                                          <p:val>
                                            <p:strVal val="#ppt_w*0.70"/>
                                          </p:val>
                                        </p:tav>
                                        <p:tav tm="100000">
                                          <p:val>
                                            <p:strVal val="#ppt_w"/>
                                          </p:val>
                                        </p:tav>
                                      </p:tavLst>
                                    </p:anim>
                                    <p:anim calcmode="lin" valueType="num">
                                      <p:cBhvr>
                                        <p:cTn id="11" dur="1000" fill="hold"/>
                                        <p:tgtEl>
                                          <p:spTgt spid="19"/>
                                        </p:tgtEl>
                                        <p:attrNameLst>
                                          <p:attrName>ppt_h</p:attrName>
                                        </p:attrNameLst>
                                      </p:cBhvr>
                                      <p:tavLst>
                                        <p:tav tm="0">
                                          <p:val>
                                            <p:strVal val="#ppt_h"/>
                                          </p:val>
                                        </p:tav>
                                        <p:tav tm="100000">
                                          <p:val>
                                            <p:strVal val="#ppt_h"/>
                                          </p:val>
                                        </p:tav>
                                      </p:tavLst>
                                    </p:anim>
                                    <p:animEffect transition="in" filter="fade">
                                      <p:cBhvr>
                                        <p:cTn id="12" dur="1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1" nodeType="clickEffect">
                                  <p:stCondLst>
                                    <p:cond delay="0"/>
                                  </p:stCondLst>
                                  <p:childTnLst>
                                    <p:animMotion origin="layout" path="M -0.05886 -0.00023 L -0.12852 0.17315 " pathEditMode="relative" rAng="0" ptsTypes="AA">
                                      <p:cBhvr>
                                        <p:cTn id="16" dur="2000" fill="hold"/>
                                        <p:tgtEl>
                                          <p:spTgt spid="16"/>
                                        </p:tgtEl>
                                        <p:attrNameLst>
                                          <p:attrName>ppt_x</p:attrName>
                                          <p:attrName>ppt_y</p:attrName>
                                        </p:attrNameLst>
                                      </p:cBhvr>
                                      <p:rCtr x="-3490" y="8657"/>
                                    </p:animMotion>
                                  </p:childTnLst>
                                </p:cTn>
                              </p:par>
                              <p:par>
                                <p:cTn id="17" presetID="0" presetClass="path" presetSubtype="0" accel="50000" decel="50000" fill="hold" grpId="0" nodeType="withEffect">
                                  <p:stCondLst>
                                    <p:cond delay="0"/>
                                  </p:stCondLst>
                                  <p:childTnLst>
                                    <p:animMotion origin="layout" path="M 1.25E-6 -3.33333E-6 L -0.00143 0.14167 " pathEditMode="relative" rAng="0" ptsTypes="AA">
                                      <p:cBhvr>
                                        <p:cTn id="18" dur="2000" fill="hold"/>
                                        <p:tgtEl>
                                          <p:spTgt spid="28"/>
                                        </p:tgtEl>
                                        <p:attrNameLst>
                                          <p:attrName>ppt_x</p:attrName>
                                          <p:attrName>ppt_y</p:attrName>
                                        </p:attrNameLst>
                                      </p:cBhvr>
                                      <p:rCtr x="-78" y="7083"/>
                                    </p:animMotion>
                                  </p:childTnLst>
                                </p:cTn>
                              </p:par>
                            </p:childTnLst>
                          </p:cTn>
                        </p:par>
                        <p:par>
                          <p:cTn id="19" fill="hold">
                            <p:stCondLst>
                              <p:cond delay="2000"/>
                            </p:stCondLst>
                            <p:childTnLst>
                              <p:par>
                                <p:cTn id="20" presetID="55" presetClass="entr" presetSubtype="0"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1000" fill="hold"/>
                                        <p:tgtEl>
                                          <p:spTgt spid="17"/>
                                        </p:tgtEl>
                                        <p:attrNameLst>
                                          <p:attrName>ppt_w</p:attrName>
                                        </p:attrNameLst>
                                      </p:cBhvr>
                                      <p:tavLst>
                                        <p:tav tm="0">
                                          <p:val>
                                            <p:strVal val="#ppt_w*0.70"/>
                                          </p:val>
                                        </p:tav>
                                        <p:tav tm="100000">
                                          <p:val>
                                            <p:strVal val="#ppt_w"/>
                                          </p:val>
                                        </p:tav>
                                      </p:tavLst>
                                    </p:anim>
                                    <p:anim calcmode="lin" valueType="num">
                                      <p:cBhvr>
                                        <p:cTn id="23" dur="1000" fill="hold"/>
                                        <p:tgtEl>
                                          <p:spTgt spid="17"/>
                                        </p:tgtEl>
                                        <p:attrNameLst>
                                          <p:attrName>ppt_h</p:attrName>
                                        </p:attrNameLst>
                                      </p:cBhvr>
                                      <p:tavLst>
                                        <p:tav tm="0">
                                          <p:val>
                                            <p:strVal val="#ppt_h"/>
                                          </p:val>
                                        </p:tav>
                                        <p:tav tm="100000">
                                          <p:val>
                                            <p:strVal val="#ppt_h"/>
                                          </p:val>
                                        </p:tav>
                                      </p:tavLst>
                                    </p:anim>
                                    <p:animEffect transition="in" filter="fade">
                                      <p:cBhvr>
                                        <p:cTn id="24" dur="10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fltVal val="0"/>
                                          </p:val>
                                        </p:tav>
                                        <p:tav tm="100000">
                                          <p:val>
                                            <p:strVal val="#ppt_w"/>
                                          </p:val>
                                        </p:tav>
                                      </p:tavLst>
                                    </p:anim>
                                    <p:anim calcmode="lin" valueType="num">
                                      <p:cBhvr>
                                        <p:cTn id="30" dur="500" fill="hold"/>
                                        <p:tgtEl>
                                          <p:spTgt spid="20"/>
                                        </p:tgtEl>
                                        <p:attrNameLst>
                                          <p:attrName>ppt_h</p:attrName>
                                        </p:attrNameLst>
                                      </p:cBhvr>
                                      <p:tavLst>
                                        <p:tav tm="0">
                                          <p:val>
                                            <p:fltVal val="0"/>
                                          </p:val>
                                        </p:tav>
                                        <p:tav tm="100000">
                                          <p:val>
                                            <p:strVal val="#ppt_h"/>
                                          </p:val>
                                        </p:tav>
                                      </p:tavLst>
                                    </p:anim>
                                    <p:animEffect transition="in" filter="fade">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p:cTn id="36" dur="500" fill="hold"/>
                                        <p:tgtEl>
                                          <p:spTgt spid="22"/>
                                        </p:tgtEl>
                                        <p:attrNameLst>
                                          <p:attrName>ppt_w</p:attrName>
                                        </p:attrNameLst>
                                      </p:cBhvr>
                                      <p:tavLst>
                                        <p:tav tm="0">
                                          <p:val>
                                            <p:fltVal val="0"/>
                                          </p:val>
                                        </p:tav>
                                        <p:tav tm="100000">
                                          <p:val>
                                            <p:strVal val="#ppt_w"/>
                                          </p:val>
                                        </p:tav>
                                      </p:tavLst>
                                    </p:anim>
                                    <p:anim calcmode="lin" valueType="num">
                                      <p:cBhvr>
                                        <p:cTn id="37" dur="500" fill="hold"/>
                                        <p:tgtEl>
                                          <p:spTgt spid="22"/>
                                        </p:tgtEl>
                                        <p:attrNameLst>
                                          <p:attrName>ppt_h</p:attrName>
                                        </p:attrNameLst>
                                      </p:cBhvr>
                                      <p:tavLst>
                                        <p:tav tm="0">
                                          <p:val>
                                            <p:fltVal val="0"/>
                                          </p:val>
                                        </p:tav>
                                        <p:tav tm="100000">
                                          <p:val>
                                            <p:strVal val="#ppt_h"/>
                                          </p:val>
                                        </p:tav>
                                      </p:tavLst>
                                    </p:anim>
                                  </p:childTnLst>
                                </p:cTn>
                              </p:par>
                              <p:par>
                                <p:cTn id="38" presetID="23" presetClass="entr" presetSubtype="16"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500" fill="hold"/>
                                        <p:tgtEl>
                                          <p:spTgt spid="21"/>
                                        </p:tgtEl>
                                        <p:attrNameLst>
                                          <p:attrName>ppt_w</p:attrName>
                                        </p:attrNameLst>
                                      </p:cBhvr>
                                      <p:tavLst>
                                        <p:tav tm="0">
                                          <p:val>
                                            <p:fltVal val="0"/>
                                          </p:val>
                                        </p:tav>
                                        <p:tav tm="100000">
                                          <p:val>
                                            <p:strVal val="#ppt_w"/>
                                          </p:val>
                                        </p:tav>
                                      </p:tavLst>
                                    </p:anim>
                                    <p:anim calcmode="lin" valueType="num">
                                      <p:cBhvr>
                                        <p:cTn id="41" dur="500" fill="hold"/>
                                        <p:tgtEl>
                                          <p:spTgt spid="21"/>
                                        </p:tgtEl>
                                        <p:attrNameLst>
                                          <p:attrName>ppt_h</p:attrName>
                                        </p:attrNameLst>
                                      </p:cBhvr>
                                      <p:tavLst>
                                        <p:tav tm="0">
                                          <p:val>
                                            <p:fltVal val="0"/>
                                          </p:val>
                                        </p:tav>
                                        <p:tav tm="100000">
                                          <p:val>
                                            <p:strVal val="#ppt_h"/>
                                          </p:val>
                                        </p:tav>
                                      </p:tavLst>
                                    </p:anim>
                                  </p:childTnLst>
                                </p:cTn>
                              </p:par>
                              <p:par>
                                <p:cTn id="42" presetID="23" presetClass="entr" presetSubtype="16" fill="hold" grpId="0" nodeType="withEffect">
                                  <p:stCondLst>
                                    <p:cond delay="0"/>
                                  </p:stCondLst>
                                  <p:childTnLst>
                                    <p:set>
                                      <p:cBhvr>
                                        <p:cTn id="43" dur="1" fill="hold">
                                          <p:stCondLst>
                                            <p:cond delay="0"/>
                                          </p:stCondLst>
                                        </p:cTn>
                                        <p:tgtEl>
                                          <p:spTgt spid="26"/>
                                        </p:tgtEl>
                                        <p:attrNameLst>
                                          <p:attrName>style.visibility</p:attrName>
                                        </p:attrNameLst>
                                      </p:cBhvr>
                                      <p:to>
                                        <p:strVal val="visible"/>
                                      </p:to>
                                    </p:set>
                                    <p:anim calcmode="lin" valueType="num">
                                      <p:cBhvr>
                                        <p:cTn id="44" dur="500" fill="hold"/>
                                        <p:tgtEl>
                                          <p:spTgt spid="26"/>
                                        </p:tgtEl>
                                        <p:attrNameLst>
                                          <p:attrName>ppt_w</p:attrName>
                                        </p:attrNameLst>
                                      </p:cBhvr>
                                      <p:tavLst>
                                        <p:tav tm="0">
                                          <p:val>
                                            <p:fltVal val="0"/>
                                          </p:val>
                                        </p:tav>
                                        <p:tav tm="100000">
                                          <p:val>
                                            <p:strVal val="#ppt_w"/>
                                          </p:val>
                                        </p:tav>
                                      </p:tavLst>
                                    </p:anim>
                                    <p:anim calcmode="lin" valueType="num">
                                      <p:cBhvr>
                                        <p:cTn id="45" dur="500" fill="hold"/>
                                        <p:tgtEl>
                                          <p:spTgt spid="26"/>
                                        </p:tgtEl>
                                        <p:attrNameLst>
                                          <p:attrName>ppt_h</p:attrName>
                                        </p:attrNameLst>
                                      </p:cBhvr>
                                      <p:tavLst>
                                        <p:tav tm="0">
                                          <p:val>
                                            <p:fltVal val="0"/>
                                          </p:val>
                                        </p:tav>
                                        <p:tav tm="100000">
                                          <p:val>
                                            <p:strVal val="#ppt_h"/>
                                          </p:val>
                                        </p:tav>
                                      </p:tavLst>
                                    </p:anim>
                                  </p:childTnLst>
                                </p:cTn>
                              </p:par>
                              <p:par>
                                <p:cTn id="46" presetID="23" presetClass="entr" presetSubtype="16" fill="hold" nodeType="with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fltVal val="0"/>
                                          </p:val>
                                        </p:tav>
                                        <p:tav tm="100000">
                                          <p:val>
                                            <p:strVal val="#ppt_w"/>
                                          </p:val>
                                        </p:tav>
                                      </p:tavLst>
                                    </p:anim>
                                    <p:anim calcmode="lin" valueType="num">
                                      <p:cBhvr>
                                        <p:cTn id="49" dur="500" fill="hold"/>
                                        <p:tgtEl>
                                          <p:spTgt spid="24"/>
                                        </p:tgtEl>
                                        <p:attrNameLst>
                                          <p:attrName>ppt_h</p:attrName>
                                        </p:attrNameLst>
                                      </p:cBhvr>
                                      <p:tavLst>
                                        <p:tav tm="0">
                                          <p:val>
                                            <p:fltVal val="0"/>
                                          </p:val>
                                        </p:tav>
                                        <p:tav tm="100000">
                                          <p:val>
                                            <p:strVal val="#ppt_h"/>
                                          </p:val>
                                        </p:tav>
                                      </p:tavLst>
                                    </p:anim>
                                  </p:childTnLst>
                                </p:cTn>
                              </p:par>
                              <p:par>
                                <p:cTn id="50" presetID="23" presetClass="entr" presetSubtype="16"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500" fill="hold"/>
                                        <p:tgtEl>
                                          <p:spTgt spid="23"/>
                                        </p:tgtEl>
                                        <p:attrNameLst>
                                          <p:attrName>ppt_w</p:attrName>
                                        </p:attrNameLst>
                                      </p:cBhvr>
                                      <p:tavLst>
                                        <p:tav tm="0">
                                          <p:val>
                                            <p:fltVal val="0"/>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grpId="0" nodeType="clickEffect">
                                  <p:stCondLst>
                                    <p:cond delay="0"/>
                                  </p:stCondLst>
                                  <p:childTnLst>
                                    <p:set>
                                      <p:cBhvr>
                                        <p:cTn id="57" dur="1" fill="hold">
                                          <p:stCondLst>
                                            <p:cond delay="0"/>
                                          </p:stCondLst>
                                        </p:cTn>
                                        <p:tgtEl>
                                          <p:spTgt spid="31"/>
                                        </p:tgtEl>
                                        <p:attrNameLst>
                                          <p:attrName>style.visibility</p:attrName>
                                        </p:attrNameLst>
                                      </p:cBhvr>
                                      <p:to>
                                        <p:strVal val="visible"/>
                                      </p:to>
                                    </p:set>
                                    <p:anim calcmode="lin" valueType="num">
                                      <p:cBhvr>
                                        <p:cTn id="58" dur="1000" fill="hold"/>
                                        <p:tgtEl>
                                          <p:spTgt spid="31"/>
                                        </p:tgtEl>
                                        <p:attrNameLst>
                                          <p:attrName>ppt_w</p:attrName>
                                        </p:attrNameLst>
                                      </p:cBhvr>
                                      <p:tavLst>
                                        <p:tav tm="0">
                                          <p:val>
                                            <p:strVal val="#ppt_w*0.70"/>
                                          </p:val>
                                        </p:tav>
                                        <p:tav tm="100000">
                                          <p:val>
                                            <p:strVal val="#ppt_w"/>
                                          </p:val>
                                        </p:tav>
                                      </p:tavLst>
                                    </p:anim>
                                    <p:anim calcmode="lin" valueType="num">
                                      <p:cBhvr>
                                        <p:cTn id="59" dur="1000" fill="hold"/>
                                        <p:tgtEl>
                                          <p:spTgt spid="31"/>
                                        </p:tgtEl>
                                        <p:attrNameLst>
                                          <p:attrName>ppt_h</p:attrName>
                                        </p:attrNameLst>
                                      </p:cBhvr>
                                      <p:tavLst>
                                        <p:tav tm="0">
                                          <p:val>
                                            <p:strVal val="#ppt_h"/>
                                          </p:val>
                                        </p:tav>
                                        <p:tav tm="100000">
                                          <p:val>
                                            <p:strVal val="#ppt_h"/>
                                          </p:val>
                                        </p:tav>
                                      </p:tavLst>
                                    </p:anim>
                                    <p:animEffect transition="in" filter="fade">
                                      <p:cBhvr>
                                        <p:cTn id="60"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7" grpId="0" animBg="1"/>
      <p:bldP spid="19" grpId="0" animBg="1"/>
      <p:bldP spid="20" grpId="0" animBg="1"/>
      <p:bldP spid="21" grpId="0"/>
      <p:bldP spid="23" grpId="0"/>
      <p:bldP spid="26" grpId="0" animBg="1"/>
      <p:bldP spid="28"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E8D9DFB0-F643-6146-AEBC-7893DF38D478}"/>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de-DE" altLang="hu-HU" sz="2844">
              <a:solidFill>
                <a:srgbClr val="000000"/>
              </a:solidFill>
            </a:endParaRPr>
          </a:p>
        </p:txBody>
      </p:sp>
      <p:sp>
        <p:nvSpPr>
          <p:cNvPr id="40" name="Rectangle 9" descr="Vastag átlós felfelé">
            <a:extLst>
              <a:ext uri="{FF2B5EF4-FFF2-40B4-BE49-F238E27FC236}">
                <a16:creationId xmlns:a16="http://schemas.microsoft.com/office/drawing/2014/main" id="{C6D2B10B-11F0-D849-8EEE-E9F775A152B6}"/>
              </a:ext>
            </a:extLst>
          </p:cNvPr>
          <p:cNvSpPr>
            <a:spLocks noChangeArrowheads="1"/>
          </p:cNvSpPr>
          <p:nvPr/>
        </p:nvSpPr>
        <p:spPr bwMode="auto">
          <a:xfrm>
            <a:off x="1618287" y="868446"/>
            <a:ext cx="9505055" cy="62517"/>
          </a:xfrm>
          <a:prstGeom prst="rect">
            <a:avLst/>
          </a:prstGeom>
          <a:gradFill rotWithShape="0">
            <a:gsLst>
              <a:gs pos="0">
                <a:srgbClr val="15AAA6"/>
              </a:gs>
              <a:gs pos="50000">
                <a:srgbClr val="73BFBF"/>
              </a:gs>
              <a:gs pos="100000">
                <a:srgbClr val="D9F3E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sp>
        <p:nvSpPr>
          <p:cNvPr id="43" name="Rectangle 9" descr="Vastag átlós felfelé">
            <a:extLst>
              <a:ext uri="{FF2B5EF4-FFF2-40B4-BE49-F238E27FC236}">
                <a16:creationId xmlns:a16="http://schemas.microsoft.com/office/drawing/2014/main" id="{DC49D014-CA91-6744-8B16-DD0AFDE24CDB}"/>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pic>
        <p:nvPicPr>
          <p:cNvPr id="44" name="Kép 43">
            <a:extLst>
              <a:ext uri="{FF2B5EF4-FFF2-40B4-BE49-F238E27FC236}">
                <a16:creationId xmlns:a16="http://schemas.microsoft.com/office/drawing/2014/main" id="{16D68B96-E9EA-E944-B457-FA649DCF82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192" y="4404"/>
            <a:ext cx="1580689" cy="947283"/>
          </a:xfrm>
          <a:prstGeom prst="rect">
            <a:avLst/>
          </a:prstGeom>
        </p:spPr>
      </p:pic>
      <p:pic>
        <p:nvPicPr>
          <p:cNvPr id="46" name="Kép 45">
            <a:extLst>
              <a:ext uri="{FF2B5EF4-FFF2-40B4-BE49-F238E27FC236}">
                <a16:creationId xmlns:a16="http://schemas.microsoft.com/office/drawing/2014/main" id="{037CEAAB-69E6-5349-BBDE-4AA9E097DC7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55440" y="95964"/>
            <a:ext cx="419445" cy="405043"/>
          </a:xfrm>
          <a:prstGeom prst="rect">
            <a:avLst/>
          </a:prstGeom>
        </p:spPr>
      </p:pic>
      <p:sp>
        <p:nvSpPr>
          <p:cNvPr id="16" name="Text Box 3">
            <a:extLst>
              <a:ext uri="{FF2B5EF4-FFF2-40B4-BE49-F238E27FC236}">
                <a16:creationId xmlns:a16="http://schemas.microsoft.com/office/drawing/2014/main" id="{1A7A6F28-268D-3846-8F6C-7A19D3DBF200}"/>
              </a:ext>
            </a:extLst>
          </p:cNvPr>
          <p:cNvSpPr txBox="1">
            <a:spLocks noChangeArrowheads="1"/>
          </p:cNvSpPr>
          <p:nvPr/>
        </p:nvSpPr>
        <p:spPr bwMode="auto">
          <a:xfrm>
            <a:off x="2836429" y="116632"/>
            <a:ext cx="6776864"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4400" dirty="0">
                <a:solidFill>
                  <a:srgbClr val="294143"/>
                </a:solidFill>
              </a:rPr>
              <a:t>Oxigén igény/fogyasztás</a:t>
            </a:r>
          </a:p>
        </p:txBody>
      </p:sp>
      <p:pic>
        <p:nvPicPr>
          <p:cNvPr id="10" name="Picture 5">
            <a:extLst>
              <a:ext uri="{FF2B5EF4-FFF2-40B4-BE49-F238E27FC236}">
                <a16:creationId xmlns:a16="http://schemas.microsoft.com/office/drawing/2014/main" id="{56355FF3-0A7C-6842-9DD2-125ADBCA9298}"/>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256087" y="1454165"/>
            <a:ext cx="3679825"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 name="Picture 4">
            <a:extLst>
              <a:ext uri="{FF2B5EF4-FFF2-40B4-BE49-F238E27FC236}">
                <a16:creationId xmlns:a16="http://schemas.microsoft.com/office/drawing/2014/main" id="{777DD745-3027-BB4F-9619-80627B78F28C}"/>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8839646" y="1341438"/>
            <a:ext cx="150495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Szövegdoboz 13">
            <a:extLst>
              <a:ext uri="{FF2B5EF4-FFF2-40B4-BE49-F238E27FC236}">
                <a16:creationId xmlns:a16="http://schemas.microsoft.com/office/drawing/2014/main" id="{A79655E5-EA68-1D45-819A-43C82B8CA2CF}"/>
              </a:ext>
            </a:extLst>
          </p:cNvPr>
          <p:cNvSpPr txBox="1">
            <a:spLocks noChangeArrowheads="1"/>
          </p:cNvSpPr>
          <p:nvPr/>
        </p:nvSpPr>
        <p:spPr bwMode="auto">
          <a:xfrm>
            <a:off x="8603109" y="3429000"/>
            <a:ext cx="19573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hu-HU" altLang="hu-HU" sz="1600" dirty="0">
                <a:solidFill>
                  <a:srgbClr val="294143"/>
                </a:solidFill>
              </a:rPr>
              <a:t>Szent-Györgyi Albert</a:t>
            </a:r>
          </a:p>
          <a:p>
            <a:pPr algn="ctr">
              <a:spcBef>
                <a:spcPct val="0"/>
              </a:spcBef>
              <a:buSzTx/>
              <a:buFontTx/>
              <a:buNone/>
            </a:pPr>
            <a:r>
              <a:rPr lang="hu-HU" altLang="hu-HU" sz="1600" dirty="0">
                <a:solidFill>
                  <a:srgbClr val="294143"/>
                </a:solidFill>
              </a:rPr>
              <a:t>1893-1986</a:t>
            </a:r>
          </a:p>
        </p:txBody>
      </p:sp>
      <p:pic>
        <p:nvPicPr>
          <p:cNvPr id="14" name="Kép 44">
            <a:extLst>
              <a:ext uri="{FF2B5EF4-FFF2-40B4-BE49-F238E27FC236}">
                <a16:creationId xmlns:a16="http://schemas.microsoft.com/office/drawing/2014/main" id="{CF6A181A-EB88-D34C-9BBA-1024DA109167}"/>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15" name="Picture 14" descr="A picture containing food&#10;&#10;Description automatically generated">
            <a:extLst>
              <a:ext uri="{FF2B5EF4-FFF2-40B4-BE49-F238E27FC236}">
                <a16:creationId xmlns:a16="http://schemas.microsoft.com/office/drawing/2014/main" id="{D6DAB2D2-3A04-3540-A840-6230303ECADE}"/>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17" name="Téglalap 40">
            <a:extLst>
              <a:ext uri="{FF2B5EF4-FFF2-40B4-BE49-F238E27FC236}">
                <a16:creationId xmlns:a16="http://schemas.microsoft.com/office/drawing/2014/main" id="{54AB7294-C1E1-3044-BFB0-BE201626677D}"/>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defTabSz="1083747">
              <a:defRPr/>
            </a:pPr>
            <a:endParaRPr lang="hu-HU" sz="2133">
              <a:solidFill>
                <a:srgbClr val="000000"/>
              </a:solidFill>
            </a:endParaRPr>
          </a:p>
        </p:txBody>
      </p:sp>
    </p:spTree>
    <p:custDataLst>
      <p:tags r:id="rId1"/>
    </p:custDataLst>
    <p:extLst>
      <p:ext uri="{BB962C8B-B14F-4D97-AF65-F5344CB8AC3E}">
        <p14:creationId xmlns:p14="http://schemas.microsoft.com/office/powerpoint/2010/main" val="1751016775"/>
      </p:ext>
    </p:extLst>
  </p:cSld>
  <p:clrMapOvr>
    <a:masterClrMapping/>
  </p:clrMapOvr>
  <p:transition advTm="10799"/>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060">
            <a:extLst>
              <a:ext uri="{FF2B5EF4-FFF2-40B4-BE49-F238E27FC236}">
                <a16:creationId xmlns:a16="http://schemas.microsoft.com/office/drawing/2014/main" id="{1D3F96C7-2BE1-D64E-8287-C72A9D5CDE0D}"/>
              </a:ext>
            </a:extLst>
          </p:cNvPr>
          <p:cNvSpPr>
            <a:spLocks noGrp="1" noChangeArrowheads="1"/>
          </p:cNvSpPr>
          <p:nvPr>
            <p:ph type="title"/>
          </p:nvPr>
        </p:nvSpPr>
        <p:spPr>
          <a:xfrm>
            <a:off x="2077155" y="-273755"/>
            <a:ext cx="8579556" cy="993422"/>
          </a:xfrm>
        </p:spPr>
        <p:txBody>
          <a:bodyPr vert="horz" wrap="square" lIns="107245" tIns="52681" rIns="107245" bIns="52681" numCol="1" anchor="ctr" anchorCtr="0" compatLnSpc="1">
            <a:prstTxWarp prst="textNoShape">
              <a:avLst/>
            </a:prstTxWarp>
          </a:bodyPr>
          <a:lstStyle/>
          <a:p>
            <a:pPr algn="l"/>
            <a:r>
              <a:rPr lang="hu-HU" altLang="hu-HU">
                <a:solidFill>
                  <a:schemeClr val="tx1"/>
                </a:solidFill>
              </a:rPr>
              <a:t> </a:t>
            </a:r>
            <a:endParaRPr lang="en-GB" altLang="hu-HU" b="1">
              <a:solidFill>
                <a:srgbClr val="FFFFFF"/>
              </a:solidFill>
            </a:endParaRPr>
          </a:p>
        </p:txBody>
      </p:sp>
      <p:sp>
        <p:nvSpPr>
          <p:cNvPr id="8" name="Rectangle 9" descr="Vastag átlós felfelé">
            <a:extLst>
              <a:ext uri="{FF2B5EF4-FFF2-40B4-BE49-F238E27FC236}">
                <a16:creationId xmlns:a16="http://schemas.microsoft.com/office/drawing/2014/main" id="{E9374596-2F4B-924E-B50E-EB6F45A059F6}"/>
              </a:ext>
            </a:extLst>
          </p:cNvPr>
          <p:cNvSpPr>
            <a:spLocks noChangeArrowheads="1"/>
          </p:cNvSpPr>
          <p:nvPr/>
        </p:nvSpPr>
        <p:spPr bwMode="auto">
          <a:xfrm>
            <a:off x="0" y="6525344"/>
            <a:ext cx="12192000" cy="43348"/>
          </a:xfrm>
          <a:prstGeom prst="rect">
            <a:avLst/>
          </a:prstGeom>
          <a:gradFill>
            <a:gsLst>
              <a:gs pos="0">
                <a:srgbClr val="C03844"/>
              </a:gs>
              <a:gs pos="50000">
                <a:srgbClr val="C06A70"/>
              </a:gs>
              <a:gs pos="100000">
                <a:srgbClr val="BBB2C0"/>
              </a:gs>
            </a:gsLst>
            <a:lin ang="0" scaled="1"/>
          </a:gradFill>
          <a:ln>
            <a:noFill/>
          </a:ln>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defTabSz="1083747">
              <a:spcBef>
                <a:spcPct val="0"/>
              </a:spcBef>
              <a:buSzTx/>
              <a:buNone/>
              <a:defRPr/>
            </a:pPr>
            <a:endParaRPr lang="en-US" altLang="hu-HU" sz="2133">
              <a:solidFill>
                <a:srgbClr val="000000"/>
              </a:solidFill>
            </a:endParaRPr>
          </a:p>
        </p:txBody>
      </p:sp>
      <p:pic>
        <p:nvPicPr>
          <p:cNvPr id="9" name="Kép 8">
            <a:extLst>
              <a:ext uri="{FF2B5EF4-FFF2-40B4-BE49-F238E27FC236}">
                <a16:creationId xmlns:a16="http://schemas.microsoft.com/office/drawing/2014/main" id="{C73F8BE7-E441-2741-A66A-A2FD3593240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8192" y="4404"/>
            <a:ext cx="2109774" cy="1264356"/>
          </a:xfrm>
          <a:prstGeom prst="rect">
            <a:avLst/>
          </a:prstGeom>
        </p:spPr>
      </p:pic>
      <p:pic>
        <p:nvPicPr>
          <p:cNvPr id="12" name="Kép 11">
            <a:extLst>
              <a:ext uri="{FF2B5EF4-FFF2-40B4-BE49-F238E27FC236}">
                <a16:creationId xmlns:a16="http://schemas.microsoft.com/office/drawing/2014/main" id="{A9EF820E-EB46-2C46-BF0B-B035E81DEB2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415300" y="95964"/>
            <a:ext cx="559841" cy="540619"/>
          </a:xfrm>
          <a:prstGeom prst="rect">
            <a:avLst/>
          </a:prstGeom>
        </p:spPr>
      </p:pic>
      <p:pic>
        <p:nvPicPr>
          <p:cNvPr id="13" name="Kép 44">
            <a:extLst>
              <a:ext uri="{FF2B5EF4-FFF2-40B4-BE49-F238E27FC236}">
                <a16:creationId xmlns:a16="http://schemas.microsoft.com/office/drawing/2014/main" id="{61B1D45C-EBC5-0144-8212-B6776A7056A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557510" y="188640"/>
            <a:ext cx="515154" cy="515154"/>
          </a:xfrm>
          <a:prstGeom prst="rect">
            <a:avLst/>
          </a:prstGeom>
        </p:spPr>
      </p:pic>
      <p:pic>
        <p:nvPicPr>
          <p:cNvPr id="14" name="Picture 13" descr="A picture containing food&#10;&#10;Description automatically generated">
            <a:extLst>
              <a:ext uri="{FF2B5EF4-FFF2-40B4-BE49-F238E27FC236}">
                <a16:creationId xmlns:a16="http://schemas.microsoft.com/office/drawing/2014/main" id="{CBC18AD6-29BC-1D4D-B155-5C08CB848AD2}"/>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956915" y="188640"/>
            <a:ext cx="539685" cy="515154"/>
          </a:xfrm>
          <a:prstGeom prst="rect">
            <a:avLst/>
          </a:prstGeom>
        </p:spPr>
      </p:pic>
      <p:sp>
        <p:nvSpPr>
          <p:cNvPr id="15" name="Téglalap 40">
            <a:extLst>
              <a:ext uri="{FF2B5EF4-FFF2-40B4-BE49-F238E27FC236}">
                <a16:creationId xmlns:a16="http://schemas.microsoft.com/office/drawing/2014/main" id="{1C536F62-E0FF-6447-A34E-1C9A4ADD2C9E}"/>
              </a:ext>
            </a:extLst>
          </p:cNvPr>
          <p:cNvSpPr/>
          <p:nvPr/>
        </p:nvSpPr>
        <p:spPr bwMode="auto">
          <a:xfrm>
            <a:off x="-28191" y="6568693"/>
            <a:ext cx="12220192" cy="359387"/>
          </a:xfrm>
          <a:prstGeom prst="rect">
            <a:avLst/>
          </a:prstGeom>
          <a:solidFill>
            <a:srgbClr val="ECECEC"/>
          </a:solidFill>
          <a:ln w="12700" cap="flat" cmpd="sng" algn="ctr">
            <a:noFill/>
            <a:prstDash val="solid"/>
            <a:round/>
            <a:headEnd type="none" w="sm" len="sm"/>
            <a:tailEnd type="none" w="sm" len="sm"/>
          </a:ln>
          <a:effectLst/>
        </p:spPr>
        <p:txBody>
          <a:bodyPr vert="horz" wrap="square" lIns="108373" tIns="54187" rIns="108373" bIns="54187" numCol="1" rtlCol="0" anchor="t" anchorCtr="0" compatLnSpc="1">
            <a:prstTxWarp prst="textNoShape">
              <a:avLst/>
            </a:prstTxWarp>
          </a:bodyPr>
          <a:lstStyle/>
          <a:p>
            <a:pPr defTabSz="1083747">
              <a:defRPr/>
            </a:pPr>
            <a:endParaRPr lang="hu-HU" sz="2133">
              <a:solidFill>
                <a:srgbClr val="000000"/>
              </a:solidFill>
            </a:endParaRPr>
          </a:p>
        </p:txBody>
      </p:sp>
      <p:sp>
        <p:nvSpPr>
          <p:cNvPr id="11" name="Lekerekített téglalap 2">
            <a:extLst>
              <a:ext uri="{FF2B5EF4-FFF2-40B4-BE49-F238E27FC236}">
                <a16:creationId xmlns:a16="http://schemas.microsoft.com/office/drawing/2014/main" id="{48840CEF-7C08-0F40-873E-23FF6F72D199}"/>
              </a:ext>
            </a:extLst>
          </p:cNvPr>
          <p:cNvSpPr>
            <a:spLocks noChangeArrowheads="1"/>
          </p:cNvSpPr>
          <p:nvPr/>
        </p:nvSpPr>
        <p:spPr bwMode="auto">
          <a:xfrm>
            <a:off x="1631504" y="3063019"/>
            <a:ext cx="9577064" cy="993422"/>
          </a:xfrm>
          <a:prstGeom prst="roundRect">
            <a:avLst>
              <a:gd name="adj" fmla="val 16667"/>
            </a:avLst>
          </a:prstGeom>
          <a:solidFill>
            <a:schemeClr val="bg1"/>
          </a:solidFill>
          <a:ln w="28575">
            <a:solidFill>
              <a:srgbClr val="FF0000"/>
            </a:solidFill>
            <a:round/>
            <a:headEnd type="none" w="sm" len="sm"/>
            <a:tailEnd type="none" w="sm" len="sm"/>
          </a:ln>
        </p:spPr>
        <p:txBody>
          <a:bodyPr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None/>
            </a:pPr>
            <a:r>
              <a:rPr lang="hu-HU" altLang="hu-HU" sz="4400" dirty="0">
                <a:solidFill>
                  <a:srgbClr val="294143"/>
                </a:solidFill>
              </a:rPr>
              <a:t>Vissza a beteghez</a:t>
            </a:r>
          </a:p>
        </p:txBody>
      </p:sp>
    </p:spTree>
    <p:extLst>
      <p:ext uri="{BB962C8B-B14F-4D97-AF65-F5344CB8AC3E}">
        <p14:creationId xmlns:p14="http://schemas.microsoft.com/office/powerpoint/2010/main" val="4175556100"/>
      </p:ext>
    </p:extLst>
  </p:cSld>
  <p:clrMapOvr>
    <a:masterClrMapping/>
  </p:clrMapOvr>
  <mc:AlternateContent xmlns:mc="http://schemas.openxmlformats.org/markup-compatibility/2006" xmlns:p14="http://schemas.microsoft.com/office/powerpoint/2010/main">
    <mc:Choice Requires="p14">
      <p:transition spd="slow" p14:dur="2000" advTm="1008"/>
    </mc:Choice>
    <mc:Fallback xmlns="">
      <p:transition spd="slow" advTm="1008"/>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7|1.5"/>
</p:tagLst>
</file>

<file path=ppt/tags/tag10.xml><?xml version="1.0" encoding="utf-8"?>
<p:tagLst xmlns:a="http://schemas.openxmlformats.org/drawingml/2006/main" xmlns:r="http://schemas.openxmlformats.org/officeDocument/2006/relationships" xmlns:p="http://schemas.openxmlformats.org/presentationml/2006/main">
  <p:tag name="TIMING" val="|2.7|1.5"/>
</p:tagLst>
</file>

<file path=ppt/tags/tag11.xml><?xml version="1.0" encoding="utf-8"?>
<p:tagLst xmlns:a="http://schemas.openxmlformats.org/drawingml/2006/main" xmlns:r="http://schemas.openxmlformats.org/officeDocument/2006/relationships" xmlns:p="http://schemas.openxmlformats.org/presentationml/2006/main">
  <p:tag name="TIMING" val="|2.7|1.5"/>
</p:tagLst>
</file>

<file path=ppt/tags/tag12.xml><?xml version="1.0" encoding="utf-8"?>
<p:tagLst xmlns:a="http://schemas.openxmlformats.org/drawingml/2006/main" xmlns:r="http://schemas.openxmlformats.org/officeDocument/2006/relationships" xmlns:p="http://schemas.openxmlformats.org/presentationml/2006/main">
  <p:tag name="TIMING" val="|2.7|1.5"/>
</p:tagLst>
</file>

<file path=ppt/tags/tag13.xml><?xml version="1.0" encoding="utf-8"?>
<p:tagLst xmlns:a="http://schemas.openxmlformats.org/drawingml/2006/main" xmlns:r="http://schemas.openxmlformats.org/officeDocument/2006/relationships" xmlns:p="http://schemas.openxmlformats.org/presentationml/2006/main">
  <p:tag name="TIMING" val="|2.7|1.5"/>
</p:tagLst>
</file>

<file path=ppt/tags/tag2.xml><?xml version="1.0" encoding="utf-8"?>
<p:tagLst xmlns:a="http://schemas.openxmlformats.org/drawingml/2006/main" xmlns:r="http://schemas.openxmlformats.org/officeDocument/2006/relationships" xmlns:p="http://schemas.openxmlformats.org/presentationml/2006/main">
  <p:tag name="TIMING" val="|2.7|1.5"/>
</p:tagLst>
</file>

<file path=ppt/tags/tag3.xml><?xml version="1.0" encoding="utf-8"?>
<p:tagLst xmlns:a="http://schemas.openxmlformats.org/drawingml/2006/main" xmlns:r="http://schemas.openxmlformats.org/officeDocument/2006/relationships" xmlns:p="http://schemas.openxmlformats.org/presentationml/2006/main">
  <p:tag name="TIMING" val="|2.7|1.5"/>
</p:tagLst>
</file>

<file path=ppt/tags/tag4.xml><?xml version="1.0" encoding="utf-8"?>
<p:tagLst xmlns:a="http://schemas.openxmlformats.org/drawingml/2006/main" xmlns:r="http://schemas.openxmlformats.org/officeDocument/2006/relationships" xmlns:p="http://schemas.openxmlformats.org/presentationml/2006/main">
  <p:tag name="TIMING" val="|2.7|1.5"/>
</p:tagLst>
</file>

<file path=ppt/tags/tag5.xml><?xml version="1.0" encoding="utf-8"?>
<p:tagLst xmlns:a="http://schemas.openxmlformats.org/drawingml/2006/main" xmlns:r="http://schemas.openxmlformats.org/officeDocument/2006/relationships" xmlns:p="http://schemas.openxmlformats.org/presentationml/2006/main">
  <p:tag name="TIMING" val="|2.7|1.5"/>
</p:tagLst>
</file>

<file path=ppt/tags/tag6.xml><?xml version="1.0" encoding="utf-8"?>
<p:tagLst xmlns:a="http://schemas.openxmlformats.org/drawingml/2006/main" xmlns:r="http://schemas.openxmlformats.org/officeDocument/2006/relationships" xmlns:p="http://schemas.openxmlformats.org/presentationml/2006/main">
  <p:tag name="TIMING" val="|2.7|1.5"/>
</p:tagLst>
</file>

<file path=ppt/tags/tag7.xml><?xml version="1.0" encoding="utf-8"?>
<p:tagLst xmlns:a="http://schemas.openxmlformats.org/drawingml/2006/main" xmlns:r="http://schemas.openxmlformats.org/officeDocument/2006/relationships" xmlns:p="http://schemas.openxmlformats.org/presentationml/2006/main">
  <p:tag name="TIMING" val="|2.7|1.5"/>
</p:tagLst>
</file>

<file path=ppt/tags/tag8.xml><?xml version="1.0" encoding="utf-8"?>
<p:tagLst xmlns:a="http://schemas.openxmlformats.org/drawingml/2006/main" xmlns:r="http://schemas.openxmlformats.org/officeDocument/2006/relationships" xmlns:p="http://schemas.openxmlformats.org/presentationml/2006/main">
  <p:tag name="TIMING" val="|2.7|1.5"/>
</p:tagLst>
</file>

<file path=ppt/tags/tag9.xml><?xml version="1.0" encoding="utf-8"?>
<p:tagLst xmlns:a="http://schemas.openxmlformats.org/drawingml/2006/main" xmlns:r="http://schemas.openxmlformats.org/officeDocument/2006/relationships" xmlns:p="http://schemas.openxmlformats.org/presentationml/2006/main">
  <p:tag name="TIMING" val="|2.7|1.5"/>
</p:tagLst>
</file>

<file path=ppt/theme/theme1.xml><?xml version="1.0" encoding="utf-8"?>
<a:theme xmlns:a="http://schemas.openxmlformats.org/drawingml/2006/main" name="4_Angol">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Ango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ngol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ngo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ngol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ngol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ngol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ngol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ngol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Angol">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Ango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800" b="0" i="0" u="none" strike="noStrike" cap="none" normalizeH="0" baseline="0" smtClean="0">
            <a:ln>
              <a:noFill/>
            </a:ln>
            <a:solidFill>
              <a:schemeClr val="tx1"/>
            </a:solidFill>
            <a:effectLst/>
            <a:latin typeface="Times New Roman" charset="0"/>
          </a:defRPr>
        </a:defPPr>
      </a:lstStyle>
    </a:lnDef>
  </a:objectDefaults>
  <a:extraClrSchemeLst>
    <a:extraClrScheme>
      <a:clrScheme name="Angol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ngo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ngol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ngol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ngol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ngol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ngol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Angol">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Ango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ngol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ngo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ngol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ngol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ngol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ngol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ngol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23003</TotalTime>
  <Words>605</Words>
  <Application>Microsoft Office PowerPoint</Application>
  <PresentationFormat>Szélesvásznú</PresentationFormat>
  <Paragraphs>150</Paragraphs>
  <Slides>17</Slides>
  <Notes>17</Notes>
  <HiddenSlides>0</HiddenSlides>
  <MMClips>0</MMClips>
  <ScaleCrop>false</ScaleCrop>
  <HeadingPairs>
    <vt:vector size="6" baseType="variant">
      <vt:variant>
        <vt:lpstr>Használt betűtípusok</vt:lpstr>
      </vt:variant>
      <vt:variant>
        <vt:i4>1</vt:i4>
      </vt:variant>
      <vt:variant>
        <vt:lpstr>Téma</vt:lpstr>
      </vt:variant>
      <vt:variant>
        <vt:i4>3</vt:i4>
      </vt:variant>
      <vt:variant>
        <vt:lpstr>Diacímek</vt:lpstr>
      </vt:variant>
      <vt:variant>
        <vt:i4>17</vt:i4>
      </vt:variant>
    </vt:vector>
  </HeadingPairs>
  <TitlesOfParts>
    <vt:vector size="21" baseType="lpstr">
      <vt:lpstr>Times New Roman</vt:lpstr>
      <vt:lpstr>4_Angol</vt:lpstr>
      <vt:lpstr>5_Angol</vt:lpstr>
      <vt:lpstr>6_Angol</vt:lpstr>
      <vt:lpstr>Alkalmazott élettan – II.  Molnár Zsolt1,2,3,4  1Medical Director: CytoSorbents Europe, Berlin, Germany 2Institute for Translational Medicine, School of Medicine, University of Pécs, Hungary 3Department of Anaesthesiology and Intensive Therapy, Poznan University of Medical Sciences, Poznan, Poland 4Department of Anaesthesiology and Intensive Therapy, Markusovszky Teaching Hospital, Szombathely, Hungary    </vt:lpstr>
      <vt:lpstr>PowerPoint-bemutató</vt:lpstr>
      <vt:lpstr> </vt:lpstr>
      <vt:lpstr>PowerPoint-bemutató</vt:lpstr>
      <vt:lpstr>PowerPoint-bemutató</vt:lpstr>
      <vt:lpstr>PowerPoint-bemutató</vt:lpstr>
      <vt:lpstr>PowerPoint-bemutató</vt:lpstr>
      <vt:lpstr>PowerPoint-bemutató</vt:lpstr>
      <vt:lpstr> </vt:lpstr>
      <vt:lpstr>PowerPoint-bemutató</vt:lpstr>
      <vt:lpstr> </vt:lpstr>
      <vt:lpstr>PowerPoint-bemutató</vt:lpstr>
      <vt:lpstr>PowerPoint-bemutató</vt:lpstr>
      <vt:lpstr>PowerPoint-bemutató</vt:lpstr>
      <vt:lpstr>PowerPoint-bemutató</vt:lpstr>
      <vt:lpstr>PowerPoint-bemutató</vt:lpstr>
      <vt:lpstr>PowerPoint-bemutató</vt:lpstr>
    </vt:vector>
  </TitlesOfParts>
  <Manager/>
  <Company>POTE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 ambuláns anesztézia korai és késői posztoperatív szövődményei</dc:title>
  <dc:subject/>
  <dc:creator>POTE, AITI</dc:creator>
  <cp:keywords/>
  <dc:description/>
  <cp:lastModifiedBy>Windows-felhasználó</cp:lastModifiedBy>
  <cp:revision>1158</cp:revision>
  <cp:lastPrinted>2002-11-05T09:37:16Z</cp:lastPrinted>
  <dcterms:created xsi:type="dcterms:W3CDTF">1999-04-15T15:00:26Z</dcterms:created>
  <dcterms:modified xsi:type="dcterms:W3CDTF">2020-10-07T07:06:18Z</dcterms:modified>
  <cp:category/>
</cp:coreProperties>
</file>