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424" r:id="rId2"/>
    <p:sldId id="500" r:id="rId3"/>
    <p:sldId id="501" r:id="rId4"/>
    <p:sldId id="515" r:id="rId5"/>
    <p:sldId id="513" r:id="rId6"/>
    <p:sldId id="505" r:id="rId7"/>
    <p:sldId id="503" r:id="rId8"/>
    <p:sldId id="506" r:id="rId9"/>
    <p:sldId id="507" r:id="rId10"/>
    <p:sldId id="499" r:id="rId11"/>
    <p:sldId id="510" r:id="rId12"/>
    <p:sldId id="512" r:id="rId13"/>
    <p:sldId id="508" r:id="rId14"/>
    <p:sldId id="453" r:id="rId15"/>
    <p:sldId id="472" r:id="rId16"/>
    <p:sldId id="473" r:id="rId17"/>
    <p:sldId id="479" r:id="rId18"/>
    <p:sldId id="474" r:id="rId19"/>
    <p:sldId id="476" r:id="rId20"/>
    <p:sldId id="477" r:id="rId21"/>
    <p:sldId id="478" r:id="rId22"/>
    <p:sldId id="468" r:id="rId23"/>
    <p:sldId id="517" r:id="rId24"/>
    <p:sldId id="518" r:id="rId25"/>
    <p:sldId id="519" r:id="rId26"/>
    <p:sldId id="522" r:id="rId27"/>
    <p:sldId id="525" r:id="rId28"/>
    <p:sldId id="532" r:id="rId29"/>
    <p:sldId id="520" r:id="rId30"/>
    <p:sldId id="526" r:id="rId31"/>
    <p:sldId id="521" r:id="rId32"/>
    <p:sldId id="527" r:id="rId33"/>
    <p:sldId id="533" r:id="rId34"/>
    <p:sldId id="529" r:id="rId35"/>
    <p:sldId id="53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oltán dr. Ruszkai" initials="ZdR" lastIdx="1" clrIdx="0">
    <p:extLst>
      <p:ext uri="{19B8F6BF-5375-455C-9EA6-DF929625EA0E}">
        <p15:presenceInfo xmlns:p15="http://schemas.microsoft.com/office/powerpoint/2012/main" userId="a9043692e4a5ce4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FF6600"/>
    <a:srgbClr val="FF5050"/>
    <a:srgbClr val="294143"/>
    <a:srgbClr val="00BAB1"/>
    <a:srgbClr val="265C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27" autoAdjust="0"/>
    <p:restoredTop sz="92919" autoAdjust="0"/>
  </p:normalViewPr>
  <p:slideViewPr>
    <p:cSldViewPr snapToGrid="0">
      <p:cViewPr>
        <p:scale>
          <a:sx n="150" d="100"/>
          <a:sy n="150" d="100"/>
        </p:scale>
        <p:origin x="1128" y="-1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a9043692e4a5ce47" providerId="LiveId" clId="{8D67C12E-EE5E-4209-A970-0C11FF2E2C59}"/>
    <pc:docChg chg="undo redo custSel addSld delSld modSld sldOrd">
      <pc:chgData name="" userId="a9043692e4a5ce47" providerId="LiveId" clId="{8D67C12E-EE5E-4209-A970-0C11FF2E2C59}" dt="2021-03-31T17:01:25.542" v="2498"/>
      <pc:docMkLst>
        <pc:docMk/>
      </pc:docMkLst>
      <pc:sldChg chg="del">
        <pc:chgData name="" userId="a9043692e4a5ce47" providerId="LiveId" clId="{8D67C12E-EE5E-4209-A970-0C11FF2E2C59}" dt="2021-03-31T13:30:34.769" v="1929" actId="2696"/>
        <pc:sldMkLst>
          <pc:docMk/>
          <pc:sldMk cId="1853329914" sldId="382"/>
        </pc:sldMkLst>
      </pc:sldChg>
      <pc:sldChg chg="modSp">
        <pc:chgData name="" userId="a9043692e4a5ce47" providerId="LiveId" clId="{8D67C12E-EE5E-4209-A970-0C11FF2E2C59}" dt="2021-03-30T08:16:15.817" v="48" actId="20577"/>
        <pc:sldMkLst>
          <pc:docMk/>
          <pc:sldMk cId="2426047729" sldId="424"/>
        </pc:sldMkLst>
        <pc:spChg chg="mod">
          <ac:chgData name="" userId="a9043692e4a5ce47" providerId="LiveId" clId="{8D67C12E-EE5E-4209-A970-0C11FF2E2C59}" dt="2021-03-30T08:16:15.817" v="48" actId="20577"/>
          <ac:spMkLst>
            <pc:docMk/>
            <pc:sldMk cId="2426047729" sldId="424"/>
            <ac:spMk id="13" creationId="{00000000-0000-0000-0000-000000000000}"/>
          </ac:spMkLst>
        </pc:spChg>
      </pc:sldChg>
      <pc:sldChg chg="delSp modSp delAnim">
        <pc:chgData name="" userId="a9043692e4a5ce47" providerId="LiveId" clId="{8D67C12E-EE5E-4209-A970-0C11FF2E2C59}" dt="2021-03-31T13:30:58.329" v="1941" actId="20577"/>
        <pc:sldMkLst>
          <pc:docMk/>
          <pc:sldMk cId="2924795232" sldId="453"/>
        </pc:sldMkLst>
        <pc:spChg chg="mod">
          <ac:chgData name="" userId="a9043692e4a5ce47" providerId="LiveId" clId="{8D67C12E-EE5E-4209-A970-0C11FF2E2C59}" dt="2021-03-31T13:30:58.329" v="1941" actId="20577"/>
          <ac:spMkLst>
            <pc:docMk/>
            <pc:sldMk cId="2924795232" sldId="453"/>
            <ac:spMk id="5" creationId="{D35F018A-697C-418B-AEB9-8BE233047C22}"/>
          </ac:spMkLst>
        </pc:spChg>
        <pc:spChg chg="del">
          <ac:chgData name="" userId="a9043692e4a5ce47" providerId="LiveId" clId="{8D67C12E-EE5E-4209-A970-0C11FF2E2C59}" dt="2021-03-31T13:30:41.192" v="1931" actId="478"/>
          <ac:spMkLst>
            <pc:docMk/>
            <pc:sldMk cId="2924795232" sldId="453"/>
            <ac:spMk id="25" creationId="{3708E4FB-9703-4808-A533-383CDB162D84}"/>
          </ac:spMkLst>
        </pc:spChg>
        <pc:picChg chg="del">
          <ac:chgData name="" userId="a9043692e4a5ce47" providerId="LiveId" clId="{8D67C12E-EE5E-4209-A970-0C11FF2E2C59}" dt="2021-03-31T13:30:46.546" v="1933" actId="478"/>
          <ac:picMkLst>
            <pc:docMk/>
            <pc:sldMk cId="2924795232" sldId="453"/>
            <ac:picMk id="6" creationId="{B94A5E1E-EA53-487A-A0FD-BFDA75E6C458}"/>
          </ac:picMkLst>
        </pc:picChg>
        <pc:picChg chg="del">
          <ac:chgData name="" userId="a9043692e4a5ce47" providerId="LiveId" clId="{8D67C12E-EE5E-4209-A970-0C11FF2E2C59}" dt="2021-03-31T13:30:43.858" v="1932" actId="478"/>
          <ac:picMkLst>
            <pc:docMk/>
            <pc:sldMk cId="2924795232" sldId="453"/>
            <ac:picMk id="17" creationId="{0612DCC8-A6A6-4FB5-AFC4-8565F570AEFC}"/>
          </ac:picMkLst>
        </pc:picChg>
        <pc:cxnChg chg="del">
          <ac:chgData name="" userId="a9043692e4a5ce47" providerId="LiveId" clId="{8D67C12E-EE5E-4209-A970-0C11FF2E2C59}" dt="2021-03-31T13:30:51.643" v="1934" actId="478"/>
          <ac:cxnSpMkLst>
            <pc:docMk/>
            <pc:sldMk cId="2924795232" sldId="453"/>
            <ac:cxnSpMk id="14" creationId="{973803FC-778D-4120-90C1-5F3C428D6F42}"/>
          </ac:cxnSpMkLst>
        </pc:cxnChg>
        <pc:cxnChg chg="del">
          <ac:chgData name="" userId="a9043692e4a5ce47" providerId="LiveId" clId="{8D67C12E-EE5E-4209-A970-0C11FF2E2C59}" dt="2021-03-31T13:30:51.643" v="1934" actId="478"/>
          <ac:cxnSpMkLst>
            <pc:docMk/>
            <pc:sldMk cId="2924795232" sldId="453"/>
            <ac:cxnSpMk id="22" creationId="{8FBE3E04-9418-4957-AAF3-69920C44766D}"/>
          </ac:cxnSpMkLst>
        </pc:cxnChg>
        <pc:cxnChg chg="del">
          <ac:chgData name="" userId="a9043692e4a5ce47" providerId="LiveId" clId="{8D67C12E-EE5E-4209-A970-0C11FF2E2C59}" dt="2021-03-31T13:30:51.643" v="1934" actId="478"/>
          <ac:cxnSpMkLst>
            <pc:docMk/>
            <pc:sldMk cId="2924795232" sldId="453"/>
            <ac:cxnSpMk id="23" creationId="{BA25C2BC-1868-4875-88FF-CBEA384746A6}"/>
          </ac:cxnSpMkLst>
        </pc:cxnChg>
        <pc:cxnChg chg="del">
          <ac:chgData name="" userId="a9043692e4a5ce47" providerId="LiveId" clId="{8D67C12E-EE5E-4209-A970-0C11FF2E2C59}" dt="2021-03-31T13:30:51.643" v="1934" actId="478"/>
          <ac:cxnSpMkLst>
            <pc:docMk/>
            <pc:sldMk cId="2924795232" sldId="453"/>
            <ac:cxnSpMk id="24" creationId="{32BA15BD-AC20-4431-89FC-72F63FE40305}"/>
          </ac:cxnSpMkLst>
        </pc:cxnChg>
      </pc:sldChg>
      <pc:sldChg chg="del">
        <pc:chgData name="" userId="a9043692e4a5ce47" providerId="LiveId" clId="{8D67C12E-EE5E-4209-A970-0C11FF2E2C59}" dt="2021-03-31T13:30:21.179" v="1927" actId="2696"/>
        <pc:sldMkLst>
          <pc:docMk/>
          <pc:sldMk cId="2652387327" sldId="463"/>
        </pc:sldMkLst>
      </pc:sldChg>
      <pc:sldChg chg="ord">
        <pc:chgData name="" userId="a9043692e4a5ce47" providerId="LiveId" clId="{8D67C12E-EE5E-4209-A970-0C11FF2E2C59}" dt="2021-03-31T13:34:19.281" v="1952"/>
        <pc:sldMkLst>
          <pc:docMk/>
          <pc:sldMk cId="1158468308" sldId="468"/>
        </pc:sldMkLst>
      </pc:sldChg>
      <pc:sldChg chg="modSp ord">
        <pc:chgData name="" userId="a9043692e4a5ce47" providerId="LiveId" clId="{8D67C12E-EE5E-4209-A970-0C11FF2E2C59}" dt="2021-03-31T13:33:56.276" v="1951" actId="1076"/>
        <pc:sldMkLst>
          <pc:docMk/>
          <pc:sldMk cId="1473032875" sldId="472"/>
        </pc:sldMkLst>
        <pc:spChg chg="mod">
          <ac:chgData name="" userId="a9043692e4a5ce47" providerId="LiveId" clId="{8D67C12E-EE5E-4209-A970-0C11FF2E2C59}" dt="2021-03-31T13:33:56.276" v="1951" actId="1076"/>
          <ac:spMkLst>
            <pc:docMk/>
            <pc:sldMk cId="1473032875" sldId="472"/>
            <ac:spMk id="3" creationId="{BBF7AB7D-B778-4493-9267-733CD5D5529D}"/>
          </ac:spMkLst>
        </pc:spChg>
      </pc:sldChg>
      <pc:sldChg chg="modSp ord">
        <pc:chgData name="" userId="a9043692e4a5ce47" providerId="LiveId" clId="{8D67C12E-EE5E-4209-A970-0C11FF2E2C59}" dt="2021-03-31T13:33:36.767" v="1947" actId="1076"/>
        <pc:sldMkLst>
          <pc:docMk/>
          <pc:sldMk cId="2055030131" sldId="477"/>
        </pc:sldMkLst>
        <pc:spChg chg="mod">
          <ac:chgData name="" userId="a9043692e4a5ce47" providerId="LiveId" clId="{8D67C12E-EE5E-4209-A970-0C11FF2E2C59}" dt="2021-03-31T13:33:36.767" v="1947" actId="1076"/>
          <ac:spMkLst>
            <pc:docMk/>
            <pc:sldMk cId="2055030131" sldId="477"/>
            <ac:spMk id="3" creationId="{BBF7AB7D-B778-4493-9267-733CD5D5529D}"/>
          </ac:spMkLst>
        </pc:spChg>
      </pc:sldChg>
      <pc:sldChg chg="modSp ord">
        <pc:chgData name="" userId="a9043692e4a5ce47" providerId="LiveId" clId="{8D67C12E-EE5E-4209-A970-0C11FF2E2C59}" dt="2021-03-31T13:33:48.206" v="1949" actId="1076"/>
        <pc:sldMkLst>
          <pc:docMk/>
          <pc:sldMk cId="2403937750" sldId="479"/>
        </pc:sldMkLst>
        <pc:spChg chg="mod">
          <ac:chgData name="" userId="a9043692e4a5ce47" providerId="LiveId" clId="{8D67C12E-EE5E-4209-A970-0C11FF2E2C59}" dt="2021-03-31T13:33:48.206" v="1949" actId="1076"/>
          <ac:spMkLst>
            <pc:docMk/>
            <pc:sldMk cId="2403937750" sldId="479"/>
            <ac:spMk id="3" creationId="{BBF7AB7D-B778-4493-9267-733CD5D5529D}"/>
          </ac:spMkLst>
        </pc:spChg>
      </pc:sldChg>
      <pc:sldChg chg="del">
        <pc:chgData name="" userId="a9043692e4a5ce47" providerId="LiveId" clId="{8D67C12E-EE5E-4209-A970-0C11FF2E2C59}" dt="2021-03-31T13:30:23.072" v="1928" actId="2696"/>
        <pc:sldMkLst>
          <pc:docMk/>
          <pc:sldMk cId="663685352" sldId="488"/>
        </pc:sldMkLst>
      </pc:sldChg>
      <pc:sldChg chg="del">
        <pc:chgData name="" userId="a9043692e4a5ce47" providerId="LiveId" clId="{8D67C12E-EE5E-4209-A970-0C11FF2E2C59}" dt="2021-03-31T13:30:12.995" v="1926" actId="2696"/>
        <pc:sldMkLst>
          <pc:docMk/>
          <pc:sldMk cId="3919823591" sldId="498"/>
        </pc:sldMkLst>
      </pc:sldChg>
      <pc:sldChg chg="addSp delSp modSp add delAnim modAnim">
        <pc:chgData name="" userId="a9043692e4a5ce47" providerId="LiveId" clId="{8D67C12E-EE5E-4209-A970-0C11FF2E2C59}" dt="2021-03-31T13:06:19.448" v="1622" actId="20577"/>
        <pc:sldMkLst>
          <pc:docMk/>
          <pc:sldMk cId="993214560" sldId="499"/>
        </pc:sldMkLst>
        <pc:spChg chg="mod">
          <ac:chgData name="" userId="a9043692e4a5ce47" providerId="LiveId" clId="{8D67C12E-EE5E-4209-A970-0C11FF2E2C59}" dt="2021-03-31T13:06:19.448" v="1622" actId="20577"/>
          <ac:spMkLst>
            <pc:docMk/>
            <pc:sldMk cId="993214560" sldId="499"/>
            <ac:spMk id="5" creationId="{D35F018A-697C-418B-AEB9-8BE233047C22}"/>
          </ac:spMkLst>
        </pc:spChg>
        <pc:spChg chg="del">
          <ac:chgData name="" userId="a9043692e4a5ce47" providerId="LiveId" clId="{8D67C12E-EE5E-4209-A970-0C11FF2E2C59}" dt="2021-03-30T08:17:33.184" v="53" actId="478"/>
          <ac:spMkLst>
            <pc:docMk/>
            <pc:sldMk cId="993214560" sldId="499"/>
            <ac:spMk id="25" creationId="{1814E701-0904-468C-8F60-0B2BC578D28B}"/>
          </ac:spMkLst>
        </pc:spChg>
        <pc:spChg chg="add del mod">
          <ac:chgData name="" userId="a9043692e4a5ce47" providerId="LiveId" clId="{8D67C12E-EE5E-4209-A970-0C11FF2E2C59}" dt="2021-03-30T08:38:43.899" v="148" actId="478"/>
          <ac:spMkLst>
            <pc:docMk/>
            <pc:sldMk cId="993214560" sldId="499"/>
            <ac:spMk id="26" creationId="{B5B27897-A928-4F79-AEE8-7E9BE189DB81}"/>
          </ac:spMkLst>
        </pc:spChg>
        <pc:picChg chg="add mod">
          <ac:chgData name="" userId="a9043692e4a5ce47" providerId="LiveId" clId="{8D67C12E-EE5E-4209-A970-0C11FF2E2C59}" dt="2021-03-30T08:28:12.759" v="109" actId="1076"/>
          <ac:picMkLst>
            <pc:docMk/>
            <pc:sldMk cId="993214560" sldId="499"/>
            <ac:picMk id="3" creationId="{3A7BE0EF-C6B9-4713-B714-60C5623640AC}"/>
          </ac:picMkLst>
        </pc:picChg>
        <pc:picChg chg="add mod">
          <ac:chgData name="" userId="a9043692e4a5ce47" providerId="LiveId" clId="{8D67C12E-EE5E-4209-A970-0C11FF2E2C59}" dt="2021-03-31T12:32:47.821" v="1261" actId="1076"/>
          <ac:picMkLst>
            <pc:docMk/>
            <pc:sldMk cId="993214560" sldId="499"/>
            <ac:picMk id="6" creationId="{AB47F7BF-EE0C-4CAB-A3FD-E6CD7E188E96}"/>
          </ac:picMkLst>
        </pc:picChg>
        <pc:picChg chg="add del mod">
          <ac:chgData name="" userId="a9043692e4a5ce47" providerId="LiveId" clId="{8D67C12E-EE5E-4209-A970-0C11FF2E2C59}" dt="2021-03-31T12:28:43.592" v="1209" actId="478"/>
          <ac:picMkLst>
            <pc:docMk/>
            <pc:sldMk cId="993214560" sldId="499"/>
            <ac:picMk id="7" creationId="{D4DF34D0-6A09-4962-A84C-8FBA68F9E75B}"/>
          </ac:picMkLst>
        </pc:picChg>
        <pc:picChg chg="add del mod">
          <ac:chgData name="" userId="a9043692e4a5ce47" providerId="LiveId" clId="{8D67C12E-EE5E-4209-A970-0C11FF2E2C59}" dt="2021-03-31T12:25:38.665" v="1172" actId="478"/>
          <ac:picMkLst>
            <pc:docMk/>
            <pc:sldMk cId="993214560" sldId="499"/>
            <ac:picMk id="8" creationId="{5C690B86-E819-4CEF-B8B9-D5ECDEBD84F9}"/>
          </ac:picMkLst>
        </pc:picChg>
        <pc:picChg chg="del">
          <ac:chgData name="" userId="a9043692e4a5ce47" providerId="LiveId" clId="{8D67C12E-EE5E-4209-A970-0C11FF2E2C59}" dt="2021-03-30T08:17:25.494" v="50" actId="478"/>
          <ac:picMkLst>
            <pc:docMk/>
            <pc:sldMk cId="993214560" sldId="499"/>
            <ac:picMk id="15" creationId="{6A973880-987C-4E0C-B20A-D9E69A48F3E2}"/>
          </ac:picMkLst>
        </pc:picChg>
        <pc:picChg chg="del">
          <ac:chgData name="" userId="a9043692e4a5ce47" providerId="LiveId" clId="{8D67C12E-EE5E-4209-A970-0C11FF2E2C59}" dt="2021-03-30T08:17:27.444" v="51" actId="478"/>
          <ac:picMkLst>
            <pc:docMk/>
            <pc:sldMk cId="993214560" sldId="499"/>
            <ac:picMk id="16" creationId="{1CBAA6ED-C74D-4165-B5F3-4677CF578A3B}"/>
          </ac:picMkLst>
        </pc:picChg>
        <pc:picChg chg="del">
          <ac:chgData name="" userId="a9043692e4a5ce47" providerId="LiveId" clId="{8D67C12E-EE5E-4209-A970-0C11FF2E2C59}" dt="2021-03-30T08:17:29.213" v="52" actId="478"/>
          <ac:picMkLst>
            <pc:docMk/>
            <pc:sldMk cId="993214560" sldId="499"/>
            <ac:picMk id="24" creationId="{10FE37B8-4575-42E2-8B68-93FE9591E5DA}"/>
          </ac:picMkLst>
        </pc:picChg>
        <pc:picChg chg="add mod">
          <ac:chgData name="" userId="a9043692e4a5ce47" providerId="LiveId" clId="{8D67C12E-EE5E-4209-A970-0C11FF2E2C59}" dt="2021-03-31T12:29:06.946" v="1221" actId="14861"/>
          <ac:picMkLst>
            <pc:docMk/>
            <pc:sldMk cId="993214560" sldId="499"/>
            <ac:picMk id="37" creationId="{0A3C6392-39BD-4A03-A345-39015F5A6786}"/>
          </ac:picMkLst>
        </pc:picChg>
        <pc:picChg chg="add del">
          <ac:chgData name="" userId="a9043692e4a5ce47" providerId="LiveId" clId="{8D67C12E-EE5E-4209-A970-0C11FF2E2C59}" dt="2021-03-31T12:30:55.542" v="1223" actId="478"/>
          <ac:picMkLst>
            <pc:docMk/>
            <pc:sldMk cId="993214560" sldId="499"/>
            <ac:picMk id="38" creationId="{7992008A-2A80-4086-8715-AE215593F3DD}"/>
          </ac:picMkLst>
        </pc:picChg>
        <pc:picChg chg="add del">
          <ac:chgData name="" userId="a9043692e4a5ce47" providerId="LiveId" clId="{8D67C12E-EE5E-4209-A970-0C11FF2E2C59}" dt="2021-03-31T12:31:22.180" v="1225" actId="478"/>
          <ac:picMkLst>
            <pc:docMk/>
            <pc:sldMk cId="993214560" sldId="499"/>
            <ac:picMk id="39" creationId="{A17FAF74-7149-4731-8624-350E56800339}"/>
          </ac:picMkLst>
        </pc:picChg>
        <pc:picChg chg="add mod">
          <ac:chgData name="" userId="a9043692e4a5ce47" providerId="LiveId" clId="{8D67C12E-EE5E-4209-A970-0C11FF2E2C59}" dt="2021-03-31T12:33:01.379" v="1269" actId="14861"/>
          <ac:picMkLst>
            <pc:docMk/>
            <pc:sldMk cId="993214560" sldId="499"/>
            <ac:picMk id="40" creationId="{BBD40ACB-9157-42D6-A8EB-2D35C7FA1C31}"/>
          </ac:picMkLst>
        </pc:picChg>
        <pc:picChg chg="add">
          <ac:chgData name="" userId="a9043692e4a5ce47" providerId="LiveId" clId="{8D67C12E-EE5E-4209-A970-0C11FF2E2C59}" dt="2021-03-31T12:33:10.222" v="1270"/>
          <ac:picMkLst>
            <pc:docMk/>
            <pc:sldMk cId="993214560" sldId="499"/>
            <ac:picMk id="41" creationId="{02F34363-ACDA-4A2D-A8B8-ABA1C095C030}"/>
          </ac:picMkLst>
        </pc:picChg>
        <pc:cxnChg chg="add del mod">
          <ac:chgData name="" userId="a9043692e4a5ce47" providerId="LiveId" clId="{8D67C12E-EE5E-4209-A970-0C11FF2E2C59}" dt="2021-03-30T08:37:42.125" v="140" actId="478"/>
          <ac:cxnSpMkLst>
            <pc:docMk/>
            <pc:sldMk cId="993214560" sldId="499"/>
            <ac:cxnSpMk id="10" creationId="{6608A95B-865E-4185-8144-16EB75DC0246}"/>
          </ac:cxnSpMkLst>
        </pc:cxnChg>
        <pc:cxnChg chg="add del mod">
          <ac:chgData name="" userId="a9043692e4a5ce47" providerId="LiveId" clId="{8D67C12E-EE5E-4209-A970-0C11FF2E2C59}" dt="2021-03-30T08:38:26.729" v="146" actId="478"/>
          <ac:cxnSpMkLst>
            <pc:docMk/>
            <pc:sldMk cId="993214560" sldId="499"/>
            <ac:cxnSpMk id="19" creationId="{536BC0E6-7A14-40EB-9BC1-36DE41DB8407}"/>
          </ac:cxnSpMkLst>
        </pc:cxnChg>
        <pc:cxnChg chg="add del mod">
          <ac:chgData name="" userId="a9043692e4a5ce47" providerId="LiveId" clId="{8D67C12E-EE5E-4209-A970-0C11FF2E2C59}" dt="2021-03-31T12:25:42.042" v="1174" actId="478"/>
          <ac:cxnSpMkLst>
            <pc:docMk/>
            <pc:sldMk cId="993214560" sldId="499"/>
            <ac:cxnSpMk id="28" creationId="{6EE43E75-60D2-48F2-96CF-08A983C3E43C}"/>
          </ac:cxnSpMkLst>
        </pc:cxnChg>
        <pc:cxnChg chg="add del mod">
          <ac:chgData name="" userId="a9043692e4a5ce47" providerId="LiveId" clId="{8D67C12E-EE5E-4209-A970-0C11FF2E2C59}" dt="2021-03-31T12:25:40.755" v="1173" actId="478"/>
          <ac:cxnSpMkLst>
            <pc:docMk/>
            <pc:sldMk cId="993214560" sldId="499"/>
            <ac:cxnSpMk id="30" creationId="{1FF2AFFE-9D3D-4454-9C0F-E895822777A1}"/>
          </ac:cxnSpMkLst>
        </pc:cxnChg>
      </pc:sldChg>
      <pc:sldChg chg="addSp delSp modSp add delAnim modAnim">
        <pc:chgData name="" userId="a9043692e4a5ce47" providerId="LiveId" clId="{8D67C12E-EE5E-4209-A970-0C11FF2E2C59}" dt="2021-03-30T14:35:46.491" v="748"/>
        <pc:sldMkLst>
          <pc:docMk/>
          <pc:sldMk cId="3829088561" sldId="500"/>
        </pc:sldMkLst>
        <pc:spChg chg="add del mod">
          <ac:chgData name="" userId="a9043692e4a5ce47" providerId="LiveId" clId="{8D67C12E-EE5E-4209-A970-0C11FF2E2C59}" dt="2021-03-30T14:29:03.780" v="685" actId="478"/>
          <ac:spMkLst>
            <pc:docMk/>
            <pc:sldMk cId="3829088561" sldId="500"/>
            <ac:spMk id="2" creationId="{0DFF04C0-85A8-4970-9F4B-F80550AF9059}"/>
          </ac:spMkLst>
        </pc:spChg>
        <pc:spChg chg="add mod">
          <ac:chgData name="" userId="a9043692e4a5ce47" providerId="LiveId" clId="{8D67C12E-EE5E-4209-A970-0C11FF2E2C59}" dt="2021-03-30T14:30:49.005" v="712" actId="207"/>
          <ac:spMkLst>
            <pc:docMk/>
            <pc:sldMk cId="3829088561" sldId="500"/>
            <ac:spMk id="3" creationId="{1F08FC04-072E-40F2-9204-480CA0DFE3E7}"/>
          </ac:spMkLst>
        </pc:spChg>
        <pc:spChg chg="mod">
          <ac:chgData name="" userId="a9043692e4a5ce47" providerId="LiveId" clId="{8D67C12E-EE5E-4209-A970-0C11FF2E2C59}" dt="2021-03-30T08:57:22.189" v="251" actId="20577"/>
          <ac:spMkLst>
            <pc:docMk/>
            <pc:sldMk cId="3829088561" sldId="500"/>
            <ac:spMk id="5" creationId="{D35F018A-697C-418B-AEB9-8BE233047C22}"/>
          </ac:spMkLst>
        </pc:spChg>
        <pc:spChg chg="add mod ord">
          <ac:chgData name="" userId="a9043692e4a5ce47" providerId="LiveId" clId="{8D67C12E-EE5E-4209-A970-0C11FF2E2C59}" dt="2021-03-30T14:26:54.375" v="678" actId="166"/>
          <ac:spMkLst>
            <pc:docMk/>
            <pc:sldMk cId="3829088561" sldId="500"/>
            <ac:spMk id="8" creationId="{A7FD3FE5-B0EF-4E2A-8C5A-4C798CA0D760}"/>
          </ac:spMkLst>
        </pc:spChg>
        <pc:spChg chg="add del mod">
          <ac:chgData name="" userId="a9043692e4a5ce47" providerId="LiveId" clId="{8D67C12E-EE5E-4209-A970-0C11FF2E2C59}" dt="2021-03-30T09:16:35.899" v="326" actId="478"/>
          <ac:spMkLst>
            <pc:docMk/>
            <pc:sldMk cId="3829088561" sldId="500"/>
            <ac:spMk id="11" creationId="{FCB2B403-5BA2-4768-9E1A-4A1A0C1E64BA}"/>
          </ac:spMkLst>
        </pc:spChg>
        <pc:spChg chg="add del mod">
          <ac:chgData name="" userId="a9043692e4a5ce47" providerId="LiveId" clId="{8D67C12E-EE5E-4209-A970-0C11FF2E2C59}" dt="2021-03-30T14:29:06.261" v="686" actId="478"/>
          <ac:spMkLst>
            <pc:docMk/>
            <pc:sldMk cId="3829088561" sldId="500"/>
            <ac:spMk id="17" creationId="{74F25237-EF9B-41C8-8CB1-DC9445EB95D0}"/>
          </ac:spMkLst>
        </pc:spChg>
        <pc:spChg chg="add mod">
          <ac:chgData name="" userId="a9043692e4a5ce47" providerId="LiveId" clId="{8D67C12E-EE5E-4209-A970-0C11FF2E2C59}" dt="2021-03-30T14:35:36.063" v="746" actId="207"/>
          <ac:spMkLst>
            <pc:docMk/>
            <pc:sldMk cId="3829088561" sldId="500"/>
            <ac:spMk id="18" creationId="{D3C56F73-495E-41D0-A66D-EE1023269637}"/>
          </ac:spMkLst>
        </pc:spChg>
        <pc:spChg chg="del">
          <ac:chgData name="" userId="a9043692e4a5ce47" providerId="LiveId" clId="{8D67C12E-EE5E-4209-A970-0C11FF2E2C59}" dt="2021-03-30T08:57:10.603" v="215" actId="478"/>
          <ac:spMkLst>
            <pc:docMk/>
            <pc:sldMk cId="3829088561" sldId="500"/>
            <ac:spMk id="25" creationId="{1814E701-0904-468C-8F60-0B2BC578D28B}"/>
          </ac:spMkLst>
        </pc:spChg>
        <pc:picChg chg="add mod ord">
          <ac:chgData name="" userId="a9043692e4a5ce47" providerId="LiveId" clId="{8D67C12E-EE5E-4209-A970-0C11FF2E2C59}" dt="2021-03-30T14:24:12.029" v="634" actId="166"/>
          <ac:picMkLst>
            <pc:docMk/>
            <pc:sldMk cId="3829088561" sldId="500"/>
            <ac:picMk id="7" creationId="{63565868-23F7-4C1C-B94D-ED8D8E83121B}"/>
          </ac:picMkLst>
        </pc:picChg>
        <pc:picChg chg="add del mod">
          <ac:chgData name="" userId="a9043692e4a5ce47" providerId="LiveId" clId="{8D67C12E-EE5E-4209-A970-0C11FF2E2C59}" dt="2021-03-30T09:16:34.010" v="325" actId="478"/>
          <ac:picMkLst>
            <pc:docMk/>
            <pc:sldMk cId="3829088561" sldId="500"/>
            <ac:picMk id="9" creationId="{AB587C11-DFC9-4ECC-B30B-ED0F58DA2FCD}"/>
          </ac:picMkLst>
        </pc:picChg>
        <pc:picChg chg="add del mod">
          <ac:chgData name="" userId="a9043692e4a5ce47" providerId="LiveId" clId="{8D67C12E-EE5E-4209-A970-0C11FF2E2C59}" dt="2021-03-30T09:16:38.597" v="327" actId="478"/>
          <ac:picMkLst>
            <pc:docMk/>
            <pc:sldMk cId="3829088561" sldId="500"/>
            <ac:picMk id="10" creationId="{0FC457D5-39C0-49B5-8100-F0CBB942924E}"/>
          </ac:picMkLst>
        </pc:picChg>
        <pc:picChg chg="add mod ord">
          <ac:chgData name="" userId="a9043692e4a5ce47" providerId="LiveId" clId="{8D67C12E-EE5E-4209-A970-0C11FF2E2C59}" dt="2021-03-30T14:22:15.951" v="622" actId="1076"/>
          <ac:picMkLst>
            <pc:docMk/>
            <pc:sldMk cId="3829088561" sldId="500"/>
            <ac:picMk id="12" creationId="{19A5E774-E366-4538-8B14-39234E766BD2}"/>
          </ac:picMkLst>
        </pc:picChg>
        <pc:picChg chg="add mod">
          <ac:chgData name="" userId="a9043692e4a5ce47" providerId="LiveId" clId="{8D67C12E-EE5E-4209-A970-0C11FF2E2C59}" dt="2021-03-30T14:21:47.359" v="619" actId="1076"/>
          <ac:picMkLst>
            <pc:docMk/>
            <pc:sldMk cId="3829088561" sldId="500"/>
            <ac:picMk id="13" creationId="{8CAB5F94-5EA8-42D9-9ECD-283DE7E02F7E}"/>
          </ac:picMkLst>
        </pc:picChg>
        <pc:picChg chg="del">
          <ac:chgData name="" userId="a9043692e4a5ce47" providerId="LiveId" clId="{8D67C12E-EE5E-4209-A970-0C11FF2E2C59}" dt="2021-03-30T08:57:05.287" v="211" actId="478"/>
          <ac:picMkLst>
            <pc:docMk/>
            <pc:sldMk cId="3829088561" sldId="500"/>
            <ac:picMk id="15" creationId="{6A973880-987C-4E0C-B20A-D9E69A48F3E2}"/>
          </ac:picMkLst>
        </pc:picChg>
        <pc:picChg chg="del mod">
          <ac:chgData name="" userId="a9043692e4a5ce47" providerId="LiveId" clId="{8D67C12E-EE5E-4209-A970-0C11FF2E2C59}" dt="2021-03-30T08:57:06.946" v="213" actId="478"/>
          <ac:picMkLst>
            <pc:docMk/>
            <pc:sldMk cId="3829088561" sldId="500"/>
            <ac:picMk id="16" creationId="{1CBAA6ED-C74D-4165-B5F3-4677CF578A3B}"/>
          </ac:picMkLst>
        </pc:picChg>
        <pc:picChg chg="del">
          <ac:chgData name="" userId="a9043692e4a5ce47" providerId="LiveId" clId="{8D67C12E-EE5E-4209-A970-0C11FF2E2C59}" dt="2021-03-30T08:57:08.768" v="214" actId="478"/>
          <ac:picMkLst>
            <pc:docMk/>
            <pc:sldMk cId="3829088561" sldId="500"/>
            <ac:picMk id="24" creationId="{10FE37B8-4575-42E2-8B68-93FE9591E5DA}"/>
          </ac:picMkLst>
        </pc:picChg>
      </pc:sldChg>
      <pc:sldChg chg="addSp delSp modSp add delAnim modAnim">
        <pc:chgData name="" userId="a9043692e4a5ce47" providerId="LiveId" clId="{8D67C12E-EE5E-4209-A970-0C11FF2E2C59}" dt="2021-03-30T15:12:12.121" v="944" actId="20577"/>
        <pc:sldMkLst>
          <pc:docMk/>
          <pc:sldMk cId="275969509" sldId="501"/>
        </pc:sldMkLst>
        <pc:spChg chg="mod">
          <ac:chgData name="" userId="a9043692e4a5ce47" providerId="LiveId" clId="{8D67C12E-EE5E-4209-A970-0C11FF2E2C59}" dt="2021-03-30T09:17:29.665" v="381" actId="20577"/>
          <ac:spMkLst>
            <pc:docMk/>
            <pc:sldMk cId="275969509" sldId="501"/>
            <ac:spMk id="5" creationId="{D35F018A-697C-418B-AEB9-8BE233047C22}"/>
          </ac:spMkLst>
        </pc:spChg>
        <pc:spChg chg="del">
          <ac:chgData name="" userId="a9043692e4a5ce47" providerId="LiveId" clId="{8D67C12E-EE5E-4209-A970-0C11FF2E2C59}" dt="2021-03-30T09:19:24.208" v="461" actId="478"/>
          <ac:spMkLst>
            <pc:docMk/>
            <pc:sldMk cId="275969509" sldId="501"/>
            <ac:spMk id="8" creationId="{A7FD3FE5-B0EF-4E2A-8C5A-4C798CA0D760}"/>
          </ac:spMkLst>
        </pc:spChg>
        <pc:spChg chg="add mod ord">
          <ac:chgData name="" userId="a9043692e4a5ce47" providerId="LiveId" clId="{8D67C12E-EE5E-4209-A970-0C11FF2E2C59}" dt="2021-03-30T14:47:07.579" v="825" actId="166"/>
          <ac:spMkLst>
            <pc:docMk/>
            <pc:sldMk cId="275969509" sldId="501"/>
            <ac:spMk id="12" creationId="{88FD9865-3E8B-437E-8BA8-68BB80CA7CFE}"/>
          </ac:spMkLst>
        </pc:spChg>
        <pc:spChg chg="add mod ord">
          <ac:chgData name="" userId="a9043692e4a5ce47" providerId="LiveId" clId="{8D67C12E-EE5E-4209-A970-0C11FF2E2C59}" dt="2021-03-30T14:47:07.579" v="825" actId="166"/>
          <ac:spMkLst>
            <pc:docMk/>
            <pc:sldMk cId="275969509" sldId="501"/>
            <ac:spMk id="13" creationId="{15A968CC-1967-4120-8EEC-2653108FE2F7}"/>
          </ac:spMkLst>
        </pc:spChg>
        <pc:spChg chg="add mod">
          <ac:chgData name="" userId="a9043692e4a5ce47" providerId="LiveId" clId="{8D67C12E-EE5E-4209-A970-0C11FF2E2C59}" dt="2021-03-30T15:12:12.121" v="944" actId="20577"/>
          <ac:spMkLst>
            <pc:docMk/>
            <pc:sldMk cId="275969509" sldId="501"/>
            <ac:spMk id="18" creationId="{592A45DB-AE21-4AAF-83C0-D4E2759FA36D}"/>
          </ac:spMkLst>
        </pc:spChg>
        <pc:picChg chg="add del mod ord">
          <ac:chgData name="" userId="a9043692e4a5ce47" providerId="LiveId" clId="{8D67C12E-EE5E-4209-A970-0C11FF2E2C59}" dt="2021-03-30T14:36:26.388" v="749" actId="478"/>
          <ac:picMkLst>
            <pc:docMk/>
            <pc:sldMk cId="275969509" sldId="501"/>
            <ac:picMk id="2" creationId="{189CB97B-08E6-46DB-A0DC-F4A8677BB26D}"/>
          </ac:picMkLst>
        </pc:picChg>
        <pc:picChg chg="add del mod ord">
          <ac:chgData name="" userId="a9043692e4a5ce47" providerId="LiveId" clId="{8D67C12E-EE5E-4209-A970-0C11FF2E2C59}" dt="2021-03-30T14:15:24.378" v="593" actId="478"/>
          <ac:picMkLst>
            <pc:docMk/>
            <pc:sldMk cId="275969509" sldId="501"/>
            <ac:picMk id="3" creationId="{96F0A6EF-1C67-4C38-879C-8AB36D960D7F}"/>
          </ac:picMkLst>
        </pc:picChg>
        <pc:picChg chg="del">
          <ac:chgData name="" userId="a9043692e4a5ce47" providerId="LiveId" clId="{8D67C12E-EE5E-4209-A970-0C11FF2E2C59}" dt="2021-03-30T09:16:48.846" v="329" actId="478"/>
          <ac:picMkLst>
            <pc:docMk/>
            <pc:sldMk cId="275969509" sldId="501"/>
            <ac:picMk id="7" creationId="{63565868-23F7-4C1C-B94D-ED8D8E83121B}"/>
          </ac:picMkLst>
        </pc:picChg>
        <pc:picChg chg="ord">
          <ac:chgData name="" userId="a9043692e4a5ce47" providerId="LiveId" clId="{8D67C12E-EE5E-4209-A970-0C11FF2E2C59}" dt="2021-03-30T09:16:47.148" v="328" actId="167"/>
          <ac:picMkLst>
            <pc:docMk/>
            <pc:sldMk cId="275969509" sldId="501"/>
            <ac:picMk id="9" creationId="{AB587C11-DFC9-4ECC-B30B-ED0F58DA2FCD}"/>
          </ac:picMkLst>
        </pc:picChg>
        <pc:picChg chg="add mod">
          <ac:chgData name="" userId="a9043692e4a5ce47" providerId="LiveId" clId="{8D67C12E-EE5E-4209-A970-0C11FF2E2C59}" dt="2021-03-30T14:41:10.656" v="798" actId="1037"/>
          <ac:picMkLst>
            <pc:docMk/>
            <pc:sldMk cId="275969509" sldId="501"/>
            <ac:picMk id="14" creationId="{0BB3BB7F-FA2A-4214-ADCB-0441201573FD}"/>
          </ac:picMkLst>
        </pc:picChg>
        <pc:picChg chg="add mod">
          <ac:chgData name="" userId="a9043692e4a5ce47" providerId="LiveId" clId="{8D67C12E-EE5E-4209-A970-0C11FF2E2C59}" dt="2021-03-30T14:41:17.825" v="799" actId="1076"/>
          <ac:picMkLst>
            <pc:docMk/>
            <pc:sldMk cId="275969509" sldId="501"/>
            <ac:picMk id="15" creationId="{1D6EEFED-62D7-4BEC-B659-B9E73E78E263}"/>
          </ac:picMkLst>
        </pc:picChg>
        <pc:picChg chg="add mod">
          <ac:chgData name="" userId="a9043692e4a5ce47" providerId="LiveId" clId="{8D67C12E-EE5E-4209-A970-0C11FF2E2C59}" dt="2021-03-30T14:43:19.832" v="809" actId="1076"/>
          <ac:picMkLst>
            <pc:docMk/>
            <pc:sldMk cId="275969509" sldId="501"/>
            <ac:picMk id="16" creationId="{46E2B4F0-AC61-4BA5-A72D-C849E462E441}"/>
          </ac:picMkLst>
        </pc:picChg>
        <pc:picChg chg="add mod">
          <ac:chgData name="" userId="a9043692e4a5ce47" providerId="LiveId" clId="{8D67C12E-EE5E-4209-A970-0C11FF2E2C59}" dt="2021-03-30T14:46:13.966" v="824" actId="1035"/>
          <ac:picMkLst>
            <pc:docMk/>
            <pc:sldMk cId="275969509" sldId="501"/>
            <ac:picMk id="17" creationId="{52C3D413-B0BF-4DCB-9EC0-37B9E922198C}"/>
          </ac:picMkLst>
        </pc:picChg>
      </pc:sldChg>
      <pc:sldChg chg="addSp delSp modSp add ord">
        <pc:chgData name="" userId="a9043692e4a5ce47" providerId="LiveId" clId="{8D67C12E-EE5E-4209-A970-0C11FF2E2C59}" dt="2021-03-31T12:33:48.794" v="1317" actId="20577"/>
        <pc:sldMkLst>
          <pc:docMk/>
          <pc:sldMk cId="2606970712" sldId="502"/>
        </pc:sldMkLst>
        <pc:spChg chg="mod">
          <ac:chgData name="" userId="a9043692e4a5ce47" providerId="LiveId" clId="{8D67C12E-EE5E-4209-A970-0C11FF2E2C59}" dt="2021-03-31T12:23:25.611" v="948" actId="313"/>
          <ac:spMkLst>
            <pc:docMk/>
            <pc:sldMk cId="2606970712" sldId="502"/>
            <ac:spMk id="5" creationId="{D35F018A-697C-418B-AEB9-8BE233047C22}"/>
          </ac:spMkLst>
        </pc:spChg>
        <pc:spChg chg="add mod">
          <ac:chgData name="" userId="a9043692e4a5ce47" providerId="LiveId" clId="{8D67C12E-EE5E-4209-A970-0C11FF2E2C59}" dt="2021-03-31T12:33:48.794" v="1317" actId="20577"/>
          <ac:spMkLst>
            <pc:docMk/>
            <pc:sldMk cId="2606970712" sldId="502"/>
            <ac:spMk id="7" creationId="{F60B5F7C-8F1E-4757-9AFA-F62ACD3210EA}"/>
          </ac:spMkLst>
        </pc:spChg>
        <pc:spChg chg="del">
          <ac:chgData name="" userId="a9043692e4a5ce47" providerId="LiveId" clId="{8D67C12E-EE5E-4209-A970-0C11FF2E2C59}" dt="2021-03-30T15:10:22.982" v="831" actId="478"/>
          <ac:spMkLst>
            <pc:docMk/>
            <pc:sldMk cId="2606970712" sldId="502"/>
            <ac:spMk id="25" creationId="{1814E701-0904-468C-8F60-0B2BC578D28B}"/>
          </ac:spMkLst>
        </pc:spChg>
        <pc:picChg chg="del">
          <ac:chgData name="" userId="a9043692e4a5ce47" providerId="LiveId" clId="{8D67C12E-EE5E-4209-A970-0C11FF2E2C59}" dt="2021-03-30T15:10:15.429" v="828" actId="478"/>
          <ac:picMkLst>
            <pc:docMk/>
            <pc:sldMk cId="2606970712" sldId="502"/>
            <ac:picMk id="15" creationId="{6A973880-987C-4E0C-B20A-D9E69A48F3E2}"/>
          </ac:picMkLst>
        </pc:picChg>
        <pc:picChg chg="del">
          <ac:chgData name="" userId="a9043692e4a5ce47" providerId="LiveId" clId="{8D67C12E-EE5E-4209-A970-0C11FF2E2C59}" dt="2021-03-30T15:10:17.649" v="829" actId="478"/>
          <ac:picMkLst>
            <pc:docMk/>
            <pc:sldMk cId="2606970712" sldId="502"/>
            <ac:picMk id="16" creationId="{1CBAA6ED-C74D-4165-B5F3-4677CF578A3B}"/>
          </ac:picMkLst>
        </pc:picChg>
        <pc:picChg chg="del">
          <ac:chgData name="" userId="a9043692e4a5ce47" providerId="LiveId" clId="{8D67C12E-EE5E-4209-A970-0C11FF2E2C59}" dt="2021-03-30T15:10:20.360" v="830" actId="478"/>
          <ac:picMkLst>
            <pc:docMk/>
            <pc:sldMk cId="2606970712" sldId="502"/>
            <ac:picMk id="24" creationId="{10FE37B8-4575-42E2-8B68-93FE9591E5DA}"/>
          </ac:picMkLst>
        </pc:picChg>
      </pc:sldChg>
      <pc:sldChg chg="add del">
        <pc:chgData name="" userId="a9043692e4a5ce47" providerId="LiveId" clId="{8D67C12E-EE5E-4209-A970-0C11FF2E2C59}" dt="2021-03-31T12:33:13.954" v="1271" actId="2696"/>
        <pc:sldMkLst>
          <pc:docMk/>
          <pc:sldMk cId="642807703" sldId="503"/>
        </pc:sldMkLst>
      </pc:sldChg>
      <pc:sldChg chg="addSp delSp modSp add ord delAnim modAnim">
        <pc:chgData name="" userId="a9043692e4a5ce47" providerId="LiveId" clId="{8D67C12E-EE5E-4209-A970-0C11FF2E2C59}" dt="2021-03-31T13:38:58.681" v="2002" actId="1035"/>
        <pc:sldMkLst>
          <pc:docMk/>
          <pc:sldMk cId="1652404606" sldId="503"/>
        </pc:sldMkLst>
        <pc:spChg chg="mod">
          <ac:chgData name="" userId="a9043692e4a5ce47" providerId="LiveId" clId="{8D67C12E-EE5E-4209-A970-0C11FF2E2C59}" dt="2021-03-31T12:46:08.905" v="1380" actId="20577"/>
          <ac:spMkLst>
            <pc:docMk/>
            <pc:sldMk cId="1652404606" sldId="503"/>
            <ac:spMk id="5" creationId="{D35F018A-697C-418B-AEB9-8BE233047C22}"/>
          </ac:spMkLst>
        </pc:spChg>
        <pc:spChg chg="add mod">
          <ac:chgData name="" userId="a9043692e4a5ce47" providerId="LiveId" clId="{8D67C12E-EE5E-4209-A970-0C11FF2E2C59}" dt="2021-03-31T13:38:58.681" v="2002" actId="1035"/>
          <ac:spMkLst>
            <pc:docMk/>
            <pc:sldMk cId="1652404606" sldId="503"/>
            <ac:spMk id="11" creationId="{80215A66-3058-4D3E-ADB0-9BDDA288CD84}"/>
          </ac:spMkLst>
        </pc:spChg>
        <pc:spChg chg="del">
          <ac:chgData name="" userId="a9043692e4a5ce47" providerId="LiveId" clId="{8D67C12E-EE5E-4209-A970-0C11FF2E2C59}" dt="2021-03-31T12:44:47.918" v="1322" actId="478"/>
          <ac:spMkLst>
            <pc:docMk/>
            <pc:sldMk cId="1652404606" sldId="503"/>
            <ac:spMk id="25" creationId="{1814E701-0904-468C-8F60-0B2BC578D28B}"/>
          </ac:spMkLst>
        </pc:spChg>
        <pc:picChg chg="add mod">
          <ac:chgData name="" userId="a9043692e4a5ce47" providerId="LiveId" clId="{8D67C12E-EE5E-4209-A970-0C11FF2E2C59}" dt="2021-03-31T12:45:47.954" v="1346" actId="14861"/>
          <ac:picMkLst>
            <pc:docMk/>
            <pc:sldMk cId="1652404606" sldId="503"/>
            <ac:picMk id="2" creationId="{EF7901C7-55C4-4930-90D2-1C76F570BA87}"/>
          </ac:picMkLst>
        </pc:picChg>
        <pc:picChg chg="add del">
          <ac:chgData name="" userId="a9043692e4a5ce47" providerId="LiveId" clId="{8D67C12E-EE5E-4209-A970-0C11FF2E2C59}" dt="2021-03-31T12:45:02.094" v="1325" actId="478"/>
          <ac:picMkLst>
            <pc:docMk/>
            <pc:sldMk cId="1652404606" sldId="503"/>
            <ac:picMk id="7" creationId="{17E1D158-7250-4C3D-89B7-4BF6B79E30EC}"/>
          </ac:picMkLst>
        </pc:picChg>
        <pc:picChg chg="add mod">
          <ac:chgData name="" userId="a9043692e4a5ce47" providerId="LiveId" clId="{8D67C12E-EE5E-4209-A970-0C11FF2E2C59}" dt="2021-03-31T13:00:06.803" v="1610" actId="14861"/>
          <ac:picMkLst>
            <pc:docMk/>
            <pc:sldMk cId="1652404606" sldId="503"/>
            <ac:picMk id="9" creationId="{78C79E4B-D035-41D1-B628-D04AEA774ABB}"/>
          </ac:picMkLst>
        </pc:picChg>
        <pc:picChg chg="add mod">
          <ac:chgData name="" userId="a9043692e4a5ce47" providerId="LiveId" clId="{8D67C12E-EE5E-4209-A970-0C11FF2E2C59}" dt="2021-03-31T13:38:58.681" v="2002" actId="1035"/>
          <ac:picMkLst>
            <pc:docMk/>
            <pc:sldMk cId="1652404606" sldId="503"/>
            <ac:picMk id="10" creationId="{CD9AA60C-9902-4006-8CAA-A72ECB71C3ED}"/>
          </ac:picMkLst>
        </pc:picChg>
        <pc:picChg chg="del">
          <ac:chgData name="" userId="a9043692e4a5ce47" providerId="LiveId" clId="{8D67C12E-EE5E-4209-A970-0C11FF2E2C59}" dt="2021-03-31T12:44:45.461" v="1319" actId="478"/>
          <ac:picMkLst>
            <pc:docMk/>
            <pc:sldMk cId="1652404606" sldId="503"/>
            <ac:picMk id="15" creationId="{6A973880-987C-4E0C-B20A-D9E69A48F3E2}"/>
          </ac:picMkLst>
        </pc:picChg>
        <pc:picChg chg="del">
          <ac:chgData name="" userId="a9043692e4a5ce47" providerId="LiveId" clId="{8D67C12E-EE5E-4209-A970-0C11FF2E2C59}" dt="2021-03-31T12:44:46.363" v="1320" actId="478"/>
          <ac:picMkLst>
            <pc:docMk/>
            <pc:sldMk cId="1652404606" sldId="503"/>
            <ac:picMk id="16" creationId="{1CBAA6ED-C74D-4165-B5F3-4677CF578A3B}"/>
          </ac:picMkLst>
        </pc:picChg>
        <pc:picChg chg="del">
          <ac:chgData name="" userId="a9043692e4a5ce47" providerId="LiveId" clId="{8D67C12E-EE5E-4209-A970-0C11FF2E2C59}" dt="2021-03-31T12:44:46.952" v="1321" actId="478"/>
          <ac:picMkLst>
            <pc:docMk/>
            <pc:sldMk cId="1652404606" sldId="503"/>
            <ac:picMk id="24" creationId="{10FE37B8-4575-42E2-8B68-93FE9591E5DA}"/>
          </ac:picMkLst>
        </pc:picChg>
      </pc:sldChg>
      <pc:sldChg chg="delSp modSp add">
        <pc:chgData name="" userId="a9043692e4a5ce47" providerId="LiveId" clId="{8D67C12E-EE5E-4209-A970-0C11FF2E2C59}" dt="2021-03-31T12:47:10.075" v="1388" actId="478"/>
        <pc:sldMkLst>
          <pc:docMk/>
          <pc:sldMk cId="1355169042" sldId="504"/>
        </pc:sldMkLst>
        <pc:spChg chg="del mod">
          <ac:chgData name="" userId="a9043692e4a5ce47" providerId="LiveId" clId="{8D67C12E-EE5E-4209-A970-0C11FF2E2C59}" dt="2021-03-31T12:47:10.075" v="1388" actId="478"/>
          <ac:spMkLst>
            <pc:docMk/>
            <pc:sldMk cId="1355169042" sldId="504"/>
            <ac:spMk id="25" creationId="{1814E701-0904-468C-8F60-0B2BC578D28B}"/>
          </ac:spMkLst>
        </pc:spChg>
        <pc:picChg chg="del">
          <ac:chgData name="" userId="a9043692e4a5ce47" providerId="LiveId" clId="{8D67C12E-EE5E-4209-A970-0C11FF2E2C59}" dt="2021-03-31T12:47:04.448" v="1384" actId="478"/>
          <ac:picMkLst>
            <pc:docMk/>
            <pc:sldMk cId="1355169042" sldId="504"/>
            <ac:picMk id="15" creationId="{6A973880-987C-4E0C-B20A-D9E69A48F3E2}"/>
          </ac:picMkLst>
        </pc:picChg>
        <pc:picChg chg="del">
          <ac:chgData name="" userId="a9043692e4a5ce47" providerId="LiveId" clId="{8D67C12E-EE5E-4209-A970-0C11FF2E2C59}" dt="2021-03-31T12:47:05.471" v="1385" actId="478"/>
          <ac:picMkLst>
            <pc:docMk/>
            <pc:sldMk cId="1355169042" sldId="504"/>
            <ac:picMk id="16" creationId="{1CBAA6ED-C74D-4165-B5F3-4677CF578A3B}"/>
          </ac:picMkLst>
        </pc:picChg>
        <pc:picChg chg="del">
          <ac:chgData name="" userId="a9043692e4a5ce47" providerId="LiveId" clId="{8D67C12E-EE5E-4209-A970-0C11FF2E2C59}" dt="2021-03-31T12:47:06.043" v="1386" actId="478"/>
          <ac:picMkLst>
            <pc:docMk/>
            <pc:sldMk cId="1355169042" sldId="504"/>
            <ac:picMk id="24" creationId="{10FE37B8-4575-42E2-8B68-93FE9591E5DA}"/>
          </ac:picMkLst>
        </pc:picChg>
      </pc:sldChg>
      <pc:sldChg chg="add del">
        <pc:chgData name="" userId="a9043692e4a5ce47" providerId="LiveId" clId="{8D67C12E-EE5E-4209-A970-0C11FF2E2C59}" dt="2021-03-31T12:46:58.873" v="1382"/>
        <pc:sldMkLst>
          <pc:docMk/>
          <pc:sldMk cId="1504678076" sldId="504"/>
        </pc:sldMkLst>
      </pc:sldChg>
      <pc:sldChg chg="addSp delSp modSp add ord delAnim modAnim">
        <pc:chgData name="" userId="a9043692e4a5ce47" providerId="LiveId" clId="{8D67C12E-EE5E-4209-A970-0C11FF2E2C59}" dt="2021-03-31T12:58:54.088" v="1537" actId="20577"/>
        <pc:sldMkLst>
          <pc:docMk/>
          <pc:sldMk cId="287235564" sldId="505"/>
        </pc:sldMkLst>
        <pc:spChg chg="add del mod">
          <ac:chgData name="" userId="a9043692e4a5ce47" providerId="LiveId" clId="{8D67C12E-EE5E-4209-A970-0C11FF2E2C59}" dt="2021-03-31T12:51:02.899" v="1394" actId="478"/>
          <ac:spMkLst>
            <pc:docMk/>
            <pc:sldMk cId="287235564" sldId="505"/>
            <ac:spMk id="3" creationId="{2752B9E7-8BDD-417F-91D3-0ED5ABF0DD0F}"/>
          </ac:spMkLst>
        </pc:spChg>
        <pc:spChg chg="mod">
          <ac:chgData name="" userId="a9043692e4a5ce47" providerId="LiveId" clId="{8D67C12E-EE5E-4209-A970-0C11FF2E2C59}" dt="2021-03-31T12:51:47.291" v="1441" actId="20577"/>
          <ac:spMkLst>
            <pc:docMk/>
            <pc:sldMk cId="287235564" sldId="505"/>
            <ac:spMk id="5" creationId="{D35F018A-697C-418B-AEB9-8BE233047C22}"/>
          </ac:spMkLst>
        </pc:spChg>
        <pc:spChg chg="add del mod">
          <ac:chgData name="" userId="a9043692e4a5ce47" providerId="LiveId" clId="{8D67C12E-EE5E-4209-A970-0C11FF2E2C59}" dt="2021-03-31T12:52:45.592" v="1444" actId="478"/>
          <ac:spMkLst>
            <pc:docMk/>
            <pc:sldMk cId="287235564" sldId="505"/>
            <ac:spMk id="6" creationId="{4990B9A2-09A1-4E09-AB07-7A90F9D2DA39}"/>
          </ac:spMkLst>
        </pc:spChg>
        <pc:spChg chg="add mod">
          <ac:chgData name="" userId="a9043692e4a5ce47" providerId="LiveId" clId="{8D67C12E-EE5E-4209-A970-0C11FF2E2C59}" dt="2021-03-31T12:58:54.088" v="1537" actId="20577"/>
          <ac:spMkLst>
            <pc:docMk/>
            <pc:sldMk cId="287235564" sldId="505"/>
            <ac:spMk id="15" creationId="{8D69CE46-A9A7-4F94-8988-C6C2D8422670}"/>
          </ac:spMkLst>
        </pc:spChg>
        <pc:picChg chg="add del">
          <ac:chgData name="" userId="a9043692e4a5ce47" providerId="LiveId" clId="{8D67C12E-EE5E-4209-A970-0C11FF2E2C59}" dt="2021-03-31T12:51:00.350" v="1393" actId="478"/>
          <ac:picMkLst>
            <pc:docMk/>
            <pc:sldMk cId="287235564" sldId="505"/>
            <ac:picMk id="2" creationId="{E95902F6-BDD1-4992-82B8-907EAC336420}"/>
          </ac:picMkLst>
        </pc:picChg>
        <pc:picChg chg="add mod">
          <ac:chgData name="" userId="a9043692e4a5ce47" providerId="LiveId" clId="{8D67C12E-EE5E-4209-A970-0C11FF2E2C59}" dt="2021-03-31T12:51:26.228" v="1409" actId="14861"/>
          <ac:picMkLst>
            <pc:docMk/>
            <pc:sldMk cId="287235564" sldId="505"/>
            <ac:picMk id="4" creationId="{720AD3F9-780A-4390-A4A2-D13AE3CB067D}"/>
          </ac:picMkLst>
        </pc:picChg>
        <pc:picChg chg="add mod">
          <ac:chgData name="" userId="a9043692e4a5ce47" providerId="LiveId" clId="{8D67C12E-EE5E-4209-A970-0C11FF2E2C59}" dt="2021-03-31T12:54:27.265" v="1456" actId="14861"/>
          <ac:picMkLst>
            <pc:docMk/>
            <pc:sldMk cId="287235564" sldId="505"/>
            <ac:picMk id="7" creationId="{681D101F-FA6E-4104-9E2A-6EB91AF7C950}"/>
          </ac:picMkLst>
        </pc:picChg>
        <pc:picChg chg="add mod">
          <ac:chgData name="" userId="a9043692e4a5ce47" providerId="LiveId" clId="{8D67C12E-EE5E-4209-A970-0C11FF2E2C59}" dt="2021-03-31T12:54:33.036" v="1462" actId="14861"/>
          <ac:picMkLst>
            <pc:docMk/>
            <pc:sldMk cId="287235564" sldId="505"/>
            <ac:picMk id="9" creationId="{A8C8D8DF-AEF8-4190-96E2-6A5A53D27634}"/>
          </ac:picMkLst>
        </pc:picChg>
        <pc:picChg chg="add mod">
          <ac:chgData name="" userId="a9043692e4a5ce47" providerId="LiveId" clId="{8D67C12E-EE5E-4209-A970-0C11FF2E2C59}" dt="2021-03-31T12:55:12.733" v="1464" actId="1076"/>
          <ac:picMkLst>
            <pc:docMk/>
            <pc:sldMk cId="287235564" sldId="505"/>
            <ac:picMk id="12" creationId="{60E59B3C-7247-41E1-8614-14886D309F8D}"/>
          </ac:picMkLst>
        </pc:picChg>
        <pc:cxnChg chg="add mod">
          <ac:chgData name="" userId="a9043692e4a5ce47" providerId="LiveId" clId="{8D67C12E-EE5E-4209-A970-0C11FF2E2C59}" dt="2021-03-31T12:53:32.099" v="1446" actId="1076"/>
          <ac:cxnSpMkLst>
            <pc:docMk/>
            <pc:sldMk cId="287235564" sldId="505"/>
            <ac:cxnSpMk id="8" creationId="{3F2DF673-45F1-4331-8C0D-31B3C087218E}"/>
          </ac:cxnSpMkLst>
        </pc:cxnChg>
        <pc:cxnChg chg="add mod">
          <ac:chgData name="" userId="a9043692e4a5ce47" providerId="LiveId" clId="{8D67C12E-EE5E-4209-A970-0C11FF2E2C59}" dt="2021-03-31T12:54:11.836" v="1448" actId="1076"/>
          <ac:cxnSpMkLst>
            <pc:docMk/>
            <pc:sldMk cId="287235564" sldId="505"/>
            <ac:cxnSpMk id="10" creationId="{6CED2FE5-CD6A-40AF-B492-6DD0AA796730}"/>
          </ac:cxnSpMkLst>
        </pc:cxnChg>
        <pc:cxnChg chg="add mod">
          <ac:chgData name="" userId="a9043692e4a5ce47" providerId="LiveId" clId="{8D67C12E-EE5E-4209-A970-0C11FF2E2C59}" dt="2021-03-31T12:54:11.836" v="1448" actId="1076"/>
          <ac:cxnSpMkLst>
            <pc:docMk/>
            <pc:sldMk cId="287235564" sldId="505"/>
            <ac:cxnSpMk id="11" creationId="{3BDD5F5B-7D97-48DE-B014-17B07FD8E37E}"/>
          </ac:cxnSpMkLst>
        </pc:cxnChg>
        <pc:cxnChg chg="add mod">
          <ac:chgData name="" userId="a9043692e4a5ce47" providerId="LiveId" clId="{8D67C12E-EE5E-4209-A970-0C11FF2E2C59}" dt="2021-03-31T12:55:12.733" v="1464" actId="1076"/>
          <ac:cxnSpMkLst>
            <pc:docMk/>
            <pc:sldMk cId="287235564" sldId="505"/>
            <ac:cxnSpMk id="13" creationId="{E4CF6A39-BB71-4909-827E-7136825779E1}"/>
          </ac:cxnSpMkLst>
        </pc:cxnChg>
        <pc:cxnChg chg="add mod">
          <ac:chgData name="" userId="a9043692e4a5ce47" providerId="LiveId" clId="{8D67C12E-EE5E-4209-A970-0C11FF2E2C59}" dt="2021-03-31T12:55:12.733" v="1464" actId="1076"/>
          <ac:cxnSpMkLst>
            <pc:docMk/>
            <pc:sldMk cId="287235564" sldId="505"/>
            <ac:cxnSpMk id="14" creationId="{A4DB8DB9-79F8-4A80-A7B5-CE311B112508}"/>
          </ac:cxnSpMkLst>
        </pc:cxnChg>
      </pc:sldChg>
      <pc:sldChg chg="addSp delSp modSp add ord delAnim modAnim">
        <pc:chgData name="" userId="a9043692e4a5ce47" providerId="LiveId" clId="{8D67C12E-EE5E-4209-A970-0C11FF2E2C59}" dt="2021-03-31T16:29:18.564" v="2004" actId="1076"/>
        <pc:sldMkLst>
          <pc:docMk/>
          <pc:sldMk cId="3231889588" sldId="506"/>
        </pc:sldMkLst>
        <pc:spChg chg="mod">
          <ac:chgData name="" userId="a9043692e4a5ce47" providerId="LiveId" clId="{8D67C12E-EE5E-4209-A970-0C11FF2E2C59}" dt="2021-03-31T13:18:33.257" v="1772" actId="5793"/>
          <ac:spMkLst>
            <pc:docMk/>
            <pc:sldMk cId="3231889588" sldId="506"/>
            <ac:spMk id="5" creationId="{D35F018A-697C-418B-AEB9-8BE233047C22}"/>
          </ac:spMkLst>
        </pc:spChg>
        <pc:spChg chg="add mod">
          <ac:chgData name="" userId="a9043692e4a5ce47" providerId="LiveId" clId="{8D67C12E-EE5E-4209-A970-0C11FF2E2C59}" dt="2021-03-31T13:23:51.825" v="1823" actId="1076"/>
          <ac:spMkLst>
            <pc:docMk/>
            <pc:sldMk cId="3231889588" sldId="506"/>
            <ac:spMk id="9" creationId="{6931C54B-7882-4F6E-A921-44B6765F9B26}"/>
          </ac:spMkLst>
        </pc:spChg>
        <pc:spChg chg="add mod">
          <ac:chgData name="" userId="a9043692e4a5ce47" providerId="LiveId" clId="{8D67C12E-EE5E-4209-A970-0C11FF2E2C59}" dt="2021-03-31T16:29:18.564" v="2004" actId="1076"/>
          <ac:spMkLst>
            <pc:docMk/>
            <pc:sldMk cId="3231889588" sldId="506"/>
            <ac:spMk id="12" creationId="{BEC92DF6-B40D-4160-B40A-8A04282D8F87}"/>
          </ac:spMkLst>
        </pc:spChg>
        <pc:picChg chg="add del">
          <ac:chgData name="" userId="a9043692e4a5ce47" providerId="LiveId" clId="{8D67C12E-EE5E-4209-A970-0C11FF2E2C59}" dt="2021-03-31T13:02:32.985" v="1614"/>
          <ac:picMkLst>
            <pc:docMk/>
            <pc:sldMk cId="3231889588" sldId="506"/>
            <ac:picMk id="2" creationId="{1EFE6C74-862D-46BC-B73C-5B54EB7E3767}"/>
          </ac:picMkLst>
        </pc:picChg>
        <pc:picChg chg="add mod">
          <ac:chgData name="" userId="a9043692e4a5ce47" providerId="LiveId" clId="{8D67C12E-EE5E-4209-A970-0C11FF2E2C59}" dt="2021-03-31T13:23:51.825" v="1823" actId="1076"/>
          <ac:picMkLst>
            <pc:docMk/>
            <pc:sldMk cId="3231889588" sldId="506"/>
            <ac:picMk id="3" creationId="{AAE12D89-7714-4B0E-94A4-2DD8C005EA26}"/>
          </ac:picMkLst>
        </pc:picChg>
        <pc:picChg chg="add del">
          <ac:chgData name="" userId="a9043692e4a5ce47" providerId="LiveId" clId="{8D67C12E-EE5E-4209-A970-0C11FF2E2C59}" dt="2021-03-31T13:10:19.846" v="1624" actId="478"/>
          <ac:picMkLst>
            <pc:docMk/>
            <pc:sldMk cId="3231889588" sldId="506"/>
            <ac:picMk id="4" creationId="{33EAFFDF-7D3F-4265-860B-57F8A1477D4C}"/>
          </ac:picMkLst>
        </pc:picChg>
        <pc:picChg chg="add mod ord">
          <ac:chgData name="" userId="a9043692e4a5ce47" providerId="LiveId" clId="{8D67C12E-EE5E-4209-A970-0C11FF2E2C59}" dt="2021-03-31T13:15:58.525" v="1666" actId="167"/>
          <ac:picMkLst>
            <pc:docMk/>
            <pc:sldMk cId="3231889588" sldId="506"/>
            <ac:picMk id="6" creationId="{B453D789-2535-4D29-8E5B-D8BEF7ABBDD6}"/>
          </ac:picMkLst>
        </pc:picChg>
        <pc:picChg chg="add del mod">
          <ac:chgData name="" userId="a9043692e4a5ce47" providerId="LiveId" clId="{8D67C12E-EE5E-4209-A970-0C11FF2E2C59}" dt="2021-03-31T13:22:45.686" v="1805" actId="478"/>
          <ac:picMkLst>
            <pc:docMk/>
            <pc:sldMk cId="3231889588" sldId="506"/>
            <ac:picMk id="7" creationId="{9A2BD35D-F6CB-4C14-AEC2-6A57411C85C5}"/>
          </ac:picMkLst>
        </pc:picChg>
        <pc:picChg chg="add del mod">
          <ac:chgData name="" userId="a9043692e4a5ce47" providerId="LiveId" clId="{8D67C12E-EE5E-4209-A970-0C11FF2E2C59}" dt="2021-03-31T13:22:46.481" v="1806" actId="478"/>
          <ac:picMkLst>
            <pc:docMk/>
            <pc:sldMk cId="3231889588" sldId="506"/>
            <ac:picMk id="8" creationId="{87CFD44B-5242-4C90-8329-056E358B8886}"/>
          </ac:picMkLst>
        </pc:picChg>
        <pc:picChg chg="add mod">
          <ac:chgData name="" userId="a9043692e4a5ce47" providerId="LiveId" clId="{8D67C12E-EE5E-4209-A970-0C11FF2E2C59}" dt="2021-03-31T13:23:15.016" v="1819" actId="14861"/>
          <ac:picMkLst>
            <pc:docMk/>
            <pc:sldMk cId="3231889588" sldId="506"/>
            <ac:picMk id="11" creationId="{5DDF13BB-CB61-472D-A25A-0FBF53746DF0}"/>
          </ac:picMkLst>
        </pc:picChg>
      </pc:sldChg>
      <pc:sldChg chg="addSp delSp modSp add ord delAnim modAnim">
        <pc:chgData name="" userId="a9043692e4a5ce47" providerId="LiveId" clId="{8D67C12E-EE5E-4209-A970-0C11FF2E2C59}" dt="2021-03-31T17:01:25.542" v="2498"/>
        <pc:sldMkLst>
          <pc:docMk/>
          <pc:sldMk cId="164336994" sldId="507"/>
        </pc:sldMkLst>
        <pc:spChg chg="mod">
          <ac:chgData name="" userId="a9043692e4a5ce47" providerId="LiveId" clId="{8D67C12E-EE5E-4209-A970-0C11FF2E2C59}" dt="2021-03-31T16:45:58.660" v="2338" actId="313"/>
          <ac:spMkLst>
            <pc:docMk/>
            <pc:sldMk cId="164336994" sldId="507"/>
            <ac:spMk id="5" creationId="{D35F018A-697C-418B-AEB9-8BE233047C22}"/>
          </ac:spMkLst>
        </pc:spChg>
        <pc:picChg chg="add mod">
          <ac:chgData name="" userId="a9043692e4a5ce47" providerId="LiveId" clId="{8D67C12E-EE5E-4209-A970-0C11FF2E2C59}" dt="2021-03-31T16:58:30.631" v="2472" actId="1036"/>
          <ac:picMkLst>
            <pc:docMk/>
            <pc:sldMk cId="164336994" sldId="507"/>
            <ac:picMk id="2" creationId="{45C897F5-15B1-40DB-A23A-8E0D15E650FB}"/>
          </ac:picMkLst>
        </pc:picChg>
        <pc:picChg chg="add mod">
          <ac:chgData name="" userId="a9043692e4a5ce47" providerId="LiveId" clId="{8D67C12E-EE5E-4209-A970-0C11FF2E2C59}" dt="2021-03-31T16:58:30.631" v="2472" actId="1036"/>
          <ac:picMkLst>
            <pc:docMk/>
            <pc:sldMk cId="164336994" sldId="507"/>
            <ac:picMk id="3" creationId="{3E8B40E3-83FB-48EA-958E-1A8B68225B65}"/>
          </ac:picMkLst>
        </pc:picChg>
        <pc:picChg chg="add del">
          <ac:chgData name="" userId="a9043692e4a5ce47" providerId="LiveId" clId="{8D67C12E-EE5E-4209-A970-0C11FF2E2C59}" dt="2021-03-31T16:35:57.274" v="2065"/>
          <ac:picMkLst>
            <pc:docMk/>
            <pc:sldMk cId="164336994" sldId="507"/>
            <ac:picMk id="4" creationId="{833CC33B-C64A-4EEE-81D6-CD9A2EF7423E}"/>
          </ac:picMkLst>
        </pc:picChg>
        <pc:picChg chg="add mod">
          <ac:chgData name="" userId="a9043692e4a5ce47" providerId="LiveId" clId="{8D67C12E-EE5E-4209-A970-0C11FF2E2C59}" dt="2021-03-31T16:58:23.016" v="2453" actId="1036"/>
          <ac:picMkLst>
            <pc:docMk/>
            <pc:sldMk cId="164336994" sldId="507"/>
            <ac:picMk id="6" creationId="{15368709-F9CD-4E8C-A3D4-3423152A2EEB}"/>
          </ac:picMkLst>
        </pc:picChg>
        <pc:picChg chg="add mod">
          <ac:chgData name="" userId="a9043692e4a5ce47" providerId="LiveId" clId="{8D67C12E-EE5E-4209-A970-0C11FF2E2C59}" dt="2021-03-31T16:58:23.016" v="2453" actId="1036"/>
          <ac:picMkLst>
            <pc:docMk/>
            <pc:sldMk cId="164336994" sldId="507"/>
            <ac:picMk id="7" creationId="{641EF3FF-D507-4DEB-916F-5FCCE217AC6C}"/>
          </ac:picMkLst>
        </pc:picChg>
        <pc:picChg chg="add mod">
          <ac:chgData name="" userId="a9043692e4a5ce47" providerId="LiveId" clId="{8D67C12E-EE5E-4209-A970-0C11FF2E2C59}" dt="2021-03-31T16:58:53.475" v="2474" actId="1076"/>
          <ac:picMkLst>
            <pc:docMk/>
            <pc:sldMk cId="164336994" sldId="507"/>
            <ac:picMk id="8" creationId="{782631A5-41E8-4937-B826-05A7DE4D6EE9}"/>
          </ac:picMkLst>
        </pc:picChg>
        <pc:picChg chg="add mod">
          <ac:chgData name="" userId="a9043692e4a5ce47" providerId="LiveId" clId="{8D67C12E-EE5E-4209-A970-0C11FF2E2C59}" dt="2021-03-31T16:58:41.608" v="2473" actId="1076"/>
          <ac:picMkLst>
            <pc:docMk/>
            <pc:sldMk cId="164336994" sldId="507"/>
            <ac:picMk id="9" creationId="{955E7885-33E5-4436-8502-55A13073DA72}"/>
          </ac:picMkLst>
        </pc:picChg>
        <pc:picChg chg="add del">
          <ac:chgData name="" userId="a9043692e4a5ce47" providerId="LiveId" clId="{8D67C12E-EE5E-4209-A970-0C11FF2E2C59}" dt="2021-03-31T16:46:27.351" v="2340" actId="478"/>
          <ac:picMkLst>
            <pc:docMk/>
            <pc:sldMk cId="164336994" sldId="507"/>
            <ac:picMk id="10" creationId="{46230C2A-B0C9-4E68-8725-29C44DBD8444}"/>
          </ac:picMkLst>
        </pc:picChg>
        <pc:picChg chg="add mod">
          <ac:chgData name="" userId="a9043692e4a5ce47" providerId="LiveId" clId="{8D67C12E-EE5E-4209-A970-0C11FF2E2C59}" dt="2021-03-31T16:59:26.330" v="2485" actId="14861"/>
          <ac:picMkLst>
            <pc:docMk/>
            <pc:sldMk cId="164336994" sldId="507"/>
            <ac:picMk id="11" creationId="{F8101215-48A2-4759-B430-838D91E22CF0}"/>
          </ac:picMkLst>
        </pc:picChg>
        <pc:picChg chg="add mod">
          <ac:chgData name="" userId="a9043692e4a5ce47" providerId="LiveId" clId="{8D67C12E-EE5E-4209-A970-0C11FF2E2C59}" dt="2021-03-31T16:59:18.014" v="2477" actId="1076"/>
          <ac:picMkLst>
            <pc:docMk/>
            <pc:sldMk cId="164336994" sldId="507"/>
            <ac:picMk id="12" creationId="{5A167133-53AE-454F-B7B5-AA237B5E7A71}"/>
          </ac:picMkLst>
        </pc:picChg>
        <pc:picChg chg="add mod">
          <ac:chgData name="" userId="a9043692e4a5ce47" providerId="LiveId" clId="{8D67C12E-EE5E-4209-A970-0C11FF2E2C59}" dt="2021-03-31T17:00:24.579" v="2493" actId="1076"/>
          <ac:picMkLst>
            <pc:docMk/>
            <pc:sldMk cId="164336994" sldId="507"/>
            <ac:picMk id="13" creationId="{42D3ACE7-D615-4D19-A13A-BE3680C346BE}"/>
          </ac:picMkLst>
        </pc:picChg>
      </pc:sldChg>
      <pc:sldChg chg="addSp modSp add modAnim">
        <pc:chgData name="" userId="a9043692e4a5ce47" providerId="LiveId" clId="{8D67C12E-EE5E-4209-A970-0C11FF2E2C59}" dt="2021-03-31T13:29:14.858" v="1903" actId="20577"/>
        <pc:sldMkLst>
          <pc:docMk/>
          <pc:sldMk cId="2428924578" sldId="508"/>
        </pc:sldMkLst>
        <pc:spChg chg="add">
          <ac:chgData name="" userId="a9043692e4a5ce47" providerId="LiveId" clId="{8D67C12E-EE5E-4209-A970-0C11FF2E2C59}" dt="2021-03-31T13:26:27.700" v="1861"/>
          <ac:spMkLst>
            <pc:docMk/>
            <pc:sldMk cId="2428924578" sldId="508"/>
            <ac:spMk id="4" creationId="{752A8F8A-B893-4A28-9E01-C738A64B1D53}"/>
          </ac:spMkLst>
        </pc:spChg>
        <pc:spChg chg="mod">
          <ac:chgData name="" userId="a9043692e4a5ce47" providerId="LiveId" clId="{8D67C12E-EE5E-4209-A970-0C11FF2E2C59}" dt="2021-03-31T13:24:24.053" v="1860" actId="20577"/>
          <ac:spMkLst>
            <pc:docMk/>
            <pc:sldMk cId="2428924578" sldId="508"/>
            <ac:spMk id="5" creationId="{D35F018A-697C-418B-AEB9-8BE233047C22}"/>
          </ac:spMkLst>
        </pc:spChg>
        <pc:spChg chg="add">
          <ac:chgData name="" userId="a9043692e4a5ce47" providerId="LiveId" clId="{8D67C12E-EE5E-4209-A970-0C11FF2E2C59}" dt="2021-03-31T13:26:27.700" v="1861"/>
          <ac:spMkLst>
            <pc:docMk/>
            <pc:sldMk cId="2428924578" sldId="508"/>
            <ac:spMk id="6" creationId="{2B94D07B-40CD-4A5D-9303-D03ADAA11C0B}"/>
          </ac:spMkLst>
        </pc:spChg>
        <pc:spChg chg="add ord">
          <ac:chgData name="" userId="a9043692e4a5ce47" providerId="LiveId" clId="{8D67C12E-EE5E-4209-A970-0C11FF2E2C59}" dt="2021-03-31T13:28:16.284" v="1881" actId="166"/>
          <ac:spMkLst>
            <pc:docMk/>
            <pc:sldMk cId="2428924578" sldId="508"/>
            <ac:spMk id="7" creationId="{F8C4732D-2851-454D-9A79-EE1E3EAF4D80}"/>
          </ac:spMkLst>
        </pc:spChg>
        <pc:spChg chg="add">
          <ac:chgData name="" userId="a9043692e4a5ce47" providerId="LiveId" clId="{8D67C12E-EE5E-4209-A970-0C11FF2E2C59}" dt="2021-03-31T13:26:27.700" v="1861"/>
          <ac:spMkLst>
            <pc:docMk/>
            <pc:sldMk cId="2428924578" sldId="508"/>
            <ac:spMk id="8" creationId="{A77508A0-C560-483B-9A62-F5DA45F9F6C5}"/>
          </ac:spMkLst>
        </pc:spChg>
        <pc:spChg chg="add ord">
          <ac:chgData name="" userId="a9043692e4a5ce47" providerId="LiveId" clId="{8D67C12E-EE5E-4209-A970-0C11FF2E2C59}" dt="2021-03-31T13:28:20.674" v="1882" actId="166"/>
          <ac:spMkLst>
            <pc:docMk/>
            <pc:sldMk cId="2428924578" sldId="508"/>
            <ac:spMk id="9" creationId="{1C7431CF-3FC0-47F7-AEBD-5B1A41013147}"/>
          </ac:spMkLst>
        </pc:spChg>
        <pc:spChg chg="add">
          <ac:chgData name="" userId="a9043692e4a5ce47" providerId="LiveId" clId="{8D67C12E-EE5E-4209-A970-0C11FF2E2C59}" dt="2021-03-31T13:26:27.700" v="1861"/>
          <ac:spMkLst>
            <pc:docMk/>
            <pc:sldMk cId="2428924578" sldId="508"/>
            <ac:spMk id="10" creationId="{A085FFF9-0103-4B05-B875-4353A369F108}"/>
          </ac:spMkLst>
        </pc:spChg>
        <pc:spChg chg="add">
          <ac:chgData name="" userId="a9043692e4a5ce47" providerId="LiveId" clId="{8D67C12E-EE5E-4209-A970-0C11FF2E2C59}" dt="2021-03-31T13:26:27.700" v="1861"/>
          <ac:spMkLst>
            <pc:docMk/>
            <pc:sldMk cId="2428924578" sldId="508"/>
            <ac:spMk id="11" creationId="{46C2B161-099A-4E51-BE22-756385FBF23E}"/>
          </ac:spMkLst>
        </pc:spChg>
        <pc:spChg chg="add mod">
          <ac:chgData name="" userId="a9043692e4a5ce47" providerId="LiveId" clId="{8D67C12E-EE5E-4209-A970-0C11FF2E2C59}" dt="2021-03-31T13:29:14.858" v="1903" actId="20577"/>
          <ac:spMkLst>
            <pc:docMk/>
            <pc:sldMk cId="2428924578" sldId="508"/>
            <ac:spMk id="12" creationId="{C8F5C853-EB4B-47E4-8582-4CA4FFAC5F55}"/>
          </ac:spMkLst>
        </pc:spChg>
        <pc:picChg chg="add mod">
          <ac:chgData name="" userId="a9043692e4a5ce47" providerId="LiveId" clId="{8D67C12E-EE5E-4209-A970-0C11FF2E2C59}" dt="2021-03-31T13:26:39.350" v="1869" actId="14861"/>
          <ac:picMkLst>
            <pc:docMk/>
            <pc:sldMk cId="2428924578" sldId="508"/>
            <ac:picMk id="3" creationId="{C99C13D9-10B8-41F6-BE62-A1F4DF328907}"/>
          </ac:picMkLst>
        </pc:picChg>
      </pc:sldChg>
      <pc:sldChg chg="modSp add ord">
        <pc:chgData name="" userId="a9043692e4a5ce47" providerId="LiveId" clId="{8D67C12E-EE5E-4209-A970-0C11FF2E2C59}" dt="2021-03-31T13:29:57.493" v="1925" actId="20577"/>
        <pc:sldMkLst>
          <pc:docMk/>
          <pc:sldMk cId="300562903" sldId="509"/>
        </pc:sldMkLst>
        <pc:spChg chg="mod">
          <ac:chgData name="" userId="a9043692e4a5ce47" providerId="LiveId" clId="{8D67C12E-EE5E-4209-A970-0C11FF2E2C59}" dt="2021-03-31T13:29:57.493" v="1925" actId="20577"/>
          <ac:spMkLst>
            <pc:docMk/>
            <pc:sldMk cId="300562903" sldId="509"/>
            <ac:spMk id="5" creationId="{D35F018A-697C-418B-AEB9-8BE233047C22}"/>
          </ac:spMkLst>
        </pc:spChg>
      </pc:sldChg>
      <pc:sldChg chg="add">
        <pc:chgData name="" userId="a9043692e4a5ce47" providerId="LiveId" clId="{8D67C12E-EE5E-4209-A970-0C11FF2E2C59}" dt="2021-03-31T16:29:51.186" v="2005"/>
        <pc:sldMkLst>
          <pc:docMk/>
          <pc:sldMk cId="3270020773" sldId="510"/>
        </pc:sldMkLst>
      </pc:sldChg>
      <pc:sldChg chg="addSp delSp modSp add del ord">
        <pc:chgData name="" userId="a9043692e4a5ce47" providerId="LiveId" clId="{8D67C12E-EE5E-4209-A970-0C11FF2E2C59}" dt="2021-03-31T17:00:27.700" v="2494" actId="2696"/>
        <pc:sldMkLst>
          <pc:docMk/>
          <pc:sldMk cId="3915328480" sldId="511"/>
        </pc:sldMkLst>
        <pc:spChg chg="mod">
          <ac:chgData name="" userId="a9043692e4a5ce47" providerId="LiveId" clId="{8D67C12E-EE5E-4209-A970-0C11FF2E2C59}" dt="2021-03-31T16:45:47.748" v="2330" actId="6549"/>
          <ac:spMkLst>
            <pc:docMk/>
            <pc:sldMk cId="3915328480" sldId="511"/>
            <ac:spMk id="5" creationId="{D35F018A-697C-418B-AEB9-8BE233047C22}"/>
          </ac:spMkLst>
        </pc:spChg>
        <pc:graphicFrameChg chg="add del modGraphic">
          <ac:chgData name="" userId="a9043692e4a5ce47" providerId="LiveId" clId="{8D67C12E-EE5E-4209-A970-0C11FF2E2C59}" dt="2021-03-31T16:44:19.189" v="2269" actId="27309"/>
          <ac:graphicFrameMkLst>
            <pc:docMk/>
            <pc:sldMk cId="3915328480" sldId="511"/>
            <ac:graphicFrameMk id="3" creationId="{70182CB1-6500-42AD-ACB0-A703AB352486}"/>
          </ac:graphicFrameMkLst>
        </pc:graphicFrameChg>
        <pc:picChg chg="add mod">
          <ac:chgData name="" userId="a9043692e4a5ce47" providerId="LiveId" clId="{8D67C12E-EE5E-4209-A970-0C11FF2E2C59}" dt="2021-03-31T16:45:07.152" v="2281" actId="14861"/>
          <ac:picMkLst>
            <pc:docMk/>
            <pc:sldMk cId="3915328480" sldId="511"/>
            <ac:picMk id="4" creationId="{3C0A48C5-533F-47C6-BBAD-9FEA8C431AA3}"/>
          </ac:picMkLst>
        </pc:picChg>
      </pc:sldChg>
      <pc:sldMasterChg chg="delSldLayout">
        <pc:chgData name="" userId="a9043692e4a5ce47" providerId="LiveId" clId="{8D67C12E-EE5E-4209-A970-0C11FF2E2C59}" dt="2021-03-31T13:30:34.777" v="1930" actId="2696"/>
        <pc:sldMasterMkLst>
          <pc:docMk/>
          <pc:sldMasterMk cId="3080683102" sldId="2147483660"/>
        </pc:sldMasterMkLst>
        <pc:sldLayoutChg chg="del">
          <pc:chgData name="" userId="a9043692e4a5ce47" providerId="LiveId" clId="{8D67C12E-EE5E-4209-A970-0C11FF2E2C59}" dt="2021-03-31T13:30:34.777" v="1930" actId="2696"/>
          <pc:sldLayoutMkLst>
            <pc:docMk/>
            <pc:sldMasterMk cId="3080683102" sldId="2147483660"/>
            <pc:sldLayoutMk cId="668965307" sldId="2147483672"/>
          </pc:sldLayoutMkLst>
        </pc:sldLayoutChg>
      </pc:sldMasterChg>
    </pc:docChg>
  </pc:docChgLst>
  <pc:docChgLst>
    <pc:chgData name="Zoltán dr. Ruszkai" userId="a9043692e4a5ce47" providerId="LiveId" clId="{0586916C-BFE3-4B65-A42A-88BD40D32C5C}"/>
    <pc:docChg chg="custSel addSld delSld modSld sldOrd">
      <pc:chgData name="Zoltán dr. Ruszkai" userId="a9043692e4a5ce47" providerId="LiveId" clId="{0586916C-BFE3-4B65-A42A-88BD40D32C5C}" dt="2021-04-01T17:37:27.606" v="295" actId="207"/>
      <pc:docMkLst>
        <pc:docMk/>
      </pc:docMkLst>
      <pc:sldChg chg="delSp mod delAnim">
        <pc:chgData name="Zoltán dr. Ruszkai" userId="a9043692e4a5ce47" providerId="LiveId" clId="{0586916C-BFE3-4B65-A42A-88BD40D32C5C}" dt="2021-04-01T15:53:01.142" v="222" actId="478"/>
        <pc:sldMkLst>
          <pc:docMk/>
          <pc:sldMk cId="317886767" sldId="474"/>
        </pc:sldMkLst>
        <pc:spChg chg="del">
          <ac:chgData name="Zoltán dr. Ruszkai" userId="a9043692e4a5ce47" providerId="LiveId" clId="{0586916C-BFE3-4B65-A42A-88BD40D32C5C}" dt="2021-04-01T15:52:53.338" v="219" actId="478"/>
          <ac:spMkLst>
            <pc:docMk/>
            <pc:sldMk cId="317886767" sldId="474"/>
            <ac:spMk id="11" creationId="{F5A210B3-EDC6-4412-A7D7-24EC4AFEE1FA}"/>
          </ac:spMkLst>
        </pc:spChg>
        <pc:spChg chg="del">
          <ac:chgData name="Zoltán dr. Ruszkai" userId="a9043692e4a5ce47" providerId="LiveId" clId="{0586916C-BFE3-4B65-A42A-88BD40D32C5C}" dt="2021-04-01T15:52:56.031" v="220" actId="478"/>
          <ac:spMkLst>
            <pc:docMk/>
            <pc:sldMk cId="317886767" sldId="474"/>
            <ac:spMk id="12" creationId="{768F69A1-9705-46CD-BE8D-5883222465F0}"/>
          </ac:spMkLst>
        </pc:spChg>
        <pc:spChg chg="del">
          <ac:chgData name="Zoltán dr. Ruszkai" userId="a9043692e4a5ce47" providerId="LiveId" clId="{0586916C-BFE3-4B65-A42A-88BD40D32C5C}" dt="2021-04-01T15:53:01.142" v="222" actId="478"/>
          <ac:spMkLst>
            <pc:docMk/>
            <pc:sldMk cId="317886767" sldId="474"/>
            <ac:spMk id="13" creationId="{1BE2D251-FFDA-4A68-B29D-0F1069C7F7F5}"/>
          </ac:spMkLst>
        </pc:spChg>
        <pc:picChg chg="del">
          <ac:chgData name="Zoltán dr. Ruszkai" userId="a9043692e4a5ce47" providerId="LiveId" clId="{0586916C-BFE3-4B65-A42A-88BD40D32C5C}" dt="2021-04-01T15:52:50.290" v="218" actId="478"/>
          <ac:picMkLst>
            <pc:docMk/>
            <pc:sldMk cId="317886767" sldId="474"/>
            <ac:picMk id="10" creationId="{E7085B68-D3F9-4FD2-AC0E-13427C4EFE4B}"/>
          </ac:picMkLst>
        </pc:picChg>
        <pc:picChg chg="del">
          <ac:chgData name="Zoltán dr. Ruszkai" userId="a9043692e4a5ce47" providerId="LiveId" clId="{0586916C-BFE3-4B65-A42A-88BD40D32C5C}" dt="2021-04-01T15:52:59.103" v="221" actId="478"/>
          <ac:picMkLst>
            <pc:docMk/>
            <pc:sldMk cId="317886767" sldId="474"/>
            <ac:picMk id="14" creationId="{20F1AF9F-8349-4B8A-B7A9-6F7B6219BB67}"/>
          </ac:picMkLst>
        </pc:picChg>
      </pc:sldChg>
      <pc:sldChg chg="del">
        <pc:chgData name="Zoltán dr. Ruszkai" userId="a9043692e4a5ce47" providerId="LiveId" clId="{0586916C-BFE3-4B65-A42A-88BD40D32C5C}" dt="2021-04-01T15:12:59.775" v="0" actId="47"/>
        <pc:sldMkLst>
          <pc:docMk/>
          <pc:sldMk cId="2606970712" sldId="502"/>
        </pc:sldMkLst>
      </pc:sldChg>
      <pc:sldChg chg="ord modAnim">
        <pc:chgData name="Zoltán dr. Ruszkai" userId="a9043692e4a5ce47" providerId="LiveId" clId="{0586916C-BFE3-4B65-A42A-88BD40D32C5C}" dt="2021-04-01T16:43:57.982" v="274"/>
        <pc:sldMkLst>
          <pc:docMk/>
          <pc:sldMk cId="2428924578" sldId="508"/>
        </pc:sldMkLst>
      </pc:sldChg>
      <pc:sldChg chg="delSp modSp mod delAnim">
        <pc:chgData name="Zoltán dr. Ruszkai" userId="a9043692e4a5ce47" providerId="LiveId" clId="{0586916C-BFE3-4B65-A42A-88BD40D32C5C}" dt="2021-04-01T16:11:49.520" v="237" actId="404"/>
        <pc:sldMkLst>
          <pc:docMk/>
          <pc:sldMk cId="3985568917" sldId="517"/>
        </pc:sldMkLst>
        <pc:spChg chg="mod">
          <ac:chgData name="Zoltán dr. Ruszkai" userId="a9043692e4a5ce47" providerId="LiveId" clId="{0586916C-BFE3-4B65-A42A-88BD40D32C5C}" dt="2021-04-01T16:11:49.520" v="237" actId="404"/>
          <ac:spMkLst>
            <pc:docMk/>
            <pc:sldMk cId="3985568917" sldId="517"/>
            <ac:spMk id="8" creationId="{CF9484A6-9E25-49B4-9D45-D71947BCA5F0}"/>
          </ac:spMkLst>
        </pc:spChg>
        <pc:picChg chg="del">
          <ac:chgData name="Zoltán dr. Ruszkai" userId="a9043692e4a5ce47" providerId="LiveId" clId="{0586916C-BFE3-4B65-A42A-88BD40D32C5C}" dt="2021-04-01T16:11:30.050" v="223" actId="478"/>
          <ac:picMkLst>
            <pc:docMk/>
            <pc:sldMk cId="3985568917" sldId="517"/>
            <ac:picMk id="4" creationId="{B3764590-6D81-4EE7-9081-BD93DBA5C7B6}"/>
          </ac:picMkLst>
        </pc:picChg>
      </pc:sldChg>
      <pc:sldChg chg="addSp delSp modSp mod">
        <pc:chgData name="Zoltán dr. Ruszkai" userId="a9043692e4a5ce47" providerId="LiveId" clId="{0586916C-BFE3-4B65-A42A-88BD40D32C5C}" dt="2021-04-01T16:11:58.114" v="239"/>
        <pc:sldMkLst>
          <pc:docMk/>
          <pc:sldMk cId="3279799005" sldId="518"/>
        </pc:sldMkLst>
        <pc:spChg chg="add mod">
          <ac:chgData name="Zoltán dr. Ruszkai" userId="a9043692e4a5ce47" providerId="LiveId" clId="{0586916C-BFE3-4B65-A42A-88BD40D32C5C}" dt="2021-04-01T16:11:58.114" v="239"/>
          <ac:spMkLst>
            <pc:docMk/>
            <pc:sldMk cId="3279799005" sldId="518"/>
            <ac:spMk id="5" creationId="{85635819-EE37-4C4C-84A3-C1A0D99B1ACF}"/>
          </ac:spMkLst>
        </pc:spChg>
        <pc:spChg chg="del">
          <ac:chgData name="Zoltán dr. Ruszkai" userId="a9043692e4a5ce47" providerId="LiveId" clId="{0586916C-BFE3-4B65-A42A-88BD40D32C5C}" dt="2021-04-01T16:11:57.713" v="238" actId="478"/>
          <ac:spMkLst>
            <pc:docMk/>
            <pc:sldMk cId="3279799005" sldId="518"/>
            <ac:spMk id="8" creationId="{CF9484A6-9E25-49B4-9D45-D71947BCA5F0}"/>
          </ac:spMkLst>
        </pc:spChg>
      </pc:sldChg>
      <pc:sldChg chg="addSp delSp modSp mod">
        <pc:chgData name="Zoltán dr. Ruszkai" userId="a9043692e4a5ce47" providerId="LiveId" clId="{0586916C-BFE3-4B65-A42A-88BD40D32C5C}" dt="2021-04-01T16:12:02.894" v="241"/>
        <pc:sldMkLst>
          <pc:docMk/>
          <pc:sldMk cId="363416339" sldId="519"/>
        </pc:sldMkLst>
        <pc:spChg chg="add mod">
          <ac:chgData name="Zoltán dr. Ruszkai" userId="a9043692e4a5ce47" providerId="LiveId" clId="{0586916C-BFE3-4B65-A42A-88BD40D32C5C}" dt="2021-04-01T16:12:02.894" v="241"/>
          <ac:spMkLst>
            <pc:docMk/>
            <pc:sldMk cId="363416339" sldId="519"/>
            <ac:spMk id="5" creationId="{9DC7107F-547D-442C-9B3E-7C4E8DC6CCDE}"/>
          </ac:spMkLst>
        </pc:spChg>
        <pc:spChg chg="del">
          <ac:chgData name="Zoltán dr. Ruszkai" userId="a9043692e4a5ce47" providerId="LiveId" clId="{0586916C-BFE3-4B65-A42A-88BD40D32C5C}" dt="2021-04-01T16:12:02.588" v="240" actId="478"/>
          <ac:spMkLst>
            <pc:docMk/>
            <pc:sldMk cId="363416339" sldId="519"/>
            <ac:spMk id="8" creationId="{CF9484A6-9E25-49B4-9D45-D71947BCA5F0}"/>
          </ac:spMkLst>
        </pc:spChg>
      </pc:sldChg>
      <pc:sldChg chg="addSp delSp modSp mod">
        <pc:chgData name="Zoltán dr. Ruszkai" userId="a9043692e4a5ce47" providerId="LiveId" clId="{0586916C-BFE3-4B65-A42A-88BD40D32C5C}" dt="2021-04-01T16:12:19.052" v="247"/>
        <pc:sldMkLst>
          <pc:docMk/>
          <pc:sldMk cId="2049360497" sldId="520"/>
        </pc:sldMkLst>
        <pc:spChg chg="add mod">
          <ac:chgData name="Zoltán dr. Ruszkai" userId="a9043692e4a5ce47" providerId="LiveId" clId="{0586916C-BFE3-4B65-A42A-88BD40D32C5C}" dt="2021-04-01T16:12:19.052" v="247"/>
          <ac:spMkLst>
            <pc:docMk/>
            <pc:sldMk cId="2049360497" sldId="520"/>
            <ac:spMk id="5" creationId="{1450D852-5F21-4358-8149-F5219445659D}"/>
          </ac:spMkLst>
        </pc:spChg>
        <pc:spChg chg="del">
          <ac:chgData name="Zoltán dr. Ruszkai" userId="a9043692e4a5ce47" providerId="LiveId" clId="{0586916C-BFE3-4B65-A42A-88BD40D32C5C}" dt="2021-04-01T16:12:18.735" v="246" actId="478"/>
          <ac:spMkLst>
            <pc:docMk/>
            <pc:sldMk cId="2049360497" sldId="520"/>
            <ac:spMk id="8" creationId="{CF9484A6-9E25-49B4-9D45-D71947BCA5F0}"/>
          </ac:spMkLst>
        </pc:spChg>
      </pc:sldChg>
      <pc:sldChg chg="addSp delSp modSp mod">
        <pc:chgData name="Zoltán dr. Ruszkai" userId="a9043692e4a5ce47" providerId="LiveId" clId="{0586916C-BFE3-4B65-A42A-88BD40D32C5C}" dt="2021-04-01T16:12:30.282" v="251"/>
        <pc:sldMkLst>
          <pc:docMk/>
          <pc:sldMk cId="833250301" sldId="521"/>
        </pc:sldMkLst>
        <pc:spChg chg="add mod">
          <ac:chgData name="Zoltán dr. Ruszkai" userId="a9043692e4a5ce47" providerId="LiveId" clId="{0586916C-BFE3-4B65-A42A-88BD40D32C5C}" dt="2021-04-01T16:12:30.282" v="251"/>
          <ac:spMkLst>
            <pc:docMk/>
            <pc:sldMk cId="833250301" sldId="521"/>
            <ac:spMk id="4" creationId="{8743B48D-F051-47D0-A015-F3D5B2B5AE62}"/>
          </ac:spMkLst>
        </pc:spChg>
        <pc:spChg chg="del">
          <ac:chgData name="Zoltán dr. Ruszkai" userId="a9043692e4a5ce47" providerId="LiveId" clId="{0586916C-BFE3-4B65-A42A-88BD40D32C5C}" dt="2021-04-01T16:12:29.952" v="250" actId="478"/>
          <ac:spMkLst>
            <pc:docMk/>
            <pc:sldMk cId="833250301" sldId="521"/>
            <ac:spMk id="8" creationId="{CF9484A6-9E25-49B4-9D45-D71947BCA5F0}"/>
          </ac:spMkLst>
        </pc:spChg>
      </pc:sldChg>
      <pc:sldChg chg="addSp delSp modSp mod">
        <pc:chgData name="Zoltán dr. Ruszkai" userId="a9043692e4a5ce47" providerId="LiveId" clId="{0586916C-BFE3-4B65-A42A-88BD40D32C5C}" dt="2021-04-01T16:12:08.278" v="243"/>
        <pc:sldMkLst>
          <pc:docMk/>
          <pc:sldMk cId="942661161" sldId="522"/>
        </pc:sldMkLst>
        <pc:spChg chg="add mod">
          <ac:chgData name="Zoltán dr. Ruszkai" userId="a9043692e4a5ce47" providerId="LiveId" clId="{0586916C-BFE3-4B65-A42A-88BD40D32C5C}" dt="2021-04-01T16:12:08.278" v="243"/>
          <ac:spMkLst>
            <pc:docMk/>
            <pc:sldMk cId="942661161" sldId="522"/>
            <ac:spMk id="5" creationId="{4D06AC36-C12E-4F64-9096-353D0B11C274}"/>
          </ac:spMkLst>
        </pc:spChg>
        <pc:spChg chg="del">
          <ac:chgData name="Zoltán dr. Ruszkai" userId="a9043692e4a5ce47" providerId="LiveId" clId="{0586916C-BFE3-4B65-A42A-88BD40D32C5C}" dt="2021-04-01T16:12:07.959" v="242" actId="478"/>
          <ac:spMkLst>
            <pc:docMk/>
            <pc:sldMk cId="942661161" sldId="522"/>
            <ac:spMk id="8" creationId="{CF9484A6-9E25-49B4-9D45-D71947BCA5F0}"/>
          </ac:spMkLst>
        </pc:spChg>
      </pc:sldChg>
      <pc:sldChg chg="del">
        <pc:chgData name="Zoltán dr. Ruszkai" userId="a9043692e4a5ce47" providerId="LiveId" clId="{0586916C-BFE3-4B65-A42A-88BD40D32C5C}" dt="2021-04-01T15:36:41.048" v="188" actId="47"/>
        <pc:sldMkLst>
          <pc:docMk/>
          <pc:sldMk cId="2100028123" sldId="523"/>
        </pc:sldMkLst>
      </pc:sldChg>
      <pc:sldChg chg="del">
        <pc:chgData name="Zoltán dr. Ruszkai" userId="a9043692e4a5ce47" providerId="LiveId" clId="{0586916C-BFE3-4B65-A42A-88BD40D32C5C}" dt="2021-04-01T15:36:45.853" v="189" actId="47"/>
        <pc:sldMkLst>
          <pc:docMk/>
          <pc:sldMk cId="3964211177" sldId="524"/>
        </pc:sldMkLst>
      </pc:sldChg>
      <pc:sldChg chg="addSp delSp modSp mod modAnim">
        <pc:chgData name="Zoltán dr. Ruszkai" userId="a9043692e4a5ce47" providerId="LiveId" clId="{0586916C-BFE3-4B65-A42A-88BD40D32C5C}" dt="2021-04-01T16:12:13.296" v="245"/>
        <pc:sldMkLst>
          <pc:docMk/>
          <pc:sldMk cId="1358172547" sldId="525"/>
        </pc:sldMkLst>
        <pc:spChg chg="add mod">
          <ac:chgData name="Zoltán dr. Ruszkai" userId="a9043692e4a5ce47" providerId="LiveId" clId="{0586916C-BFE3-4B65-A42A-88BD40D32C5C}" dt="2021-04-01T16:12:13.296" v="245"/>
          <ac:spMkLst>
            <pc:docMk/>
            <pc:sldMk cId="1358172547" sldId="525"/>
            <ac:spMk id="7" creationId="{FF0D0070-2A44-4CF4-B799-7D47AD94CCF6}"/>
          </ac:spMkLst>
        </pc:spChg>
        <pc:spChg chg="del">
          <ac:chgData name="Zoltán dr. Ruszkai" userId="a9043692e4a5ce47" providerId="LiveId" clId="{0586916C-BFE3-4B65-A42A-88BD40D32C5C}" dt="2021-04-01T16:12:12.913" v="244" actId="478"/>
          <ac:spMkLst>
            <pc:docMk/>
            <pc:sldMk cId="1358172547" sldId="525"/>
            <ac:spMk id="8" creationId="{CF9484A6-9E25-49B4-9D45-D71947BCA5F0}"/>
          </ac:spMkLst>
        </pc:spChg>
      </pc:sldChg>
      <pc:sldChg chg="addSp delSp modSp mod">
        <pc:chgData name="Zoltán dr. Ruszkai" userId="a9043692e4a5ce47" providerId="LiveId" clId="{0586916C-BFE3-4B65-A42A-88BD40D32C5C}" dt="2021-04-01T16:12:23.952" v="249"/>
        <pc:sldMkLst>
          <pc:docMk/>
          <pc:sldMk cId="3187146272" sldId="526"/>
        </pc:sldMkLst>
        <pc:spChg chg="add mod">
          <ac:chgData name="Zoltán dr. Ruszkai" userId="a9043692e4a5ce47" providerId="LiveId" clId="{0586916C-BFE3-4B65-A42A-88BD40D32C5C}" dt="2021-04-01T16:12:23.952" v="249"/>
          <ac:spMkLst>
            <pc:docMk/>
            <pc:sldMk cId="3187146272" sldId="526"/>
            <ac:spMk id="7" creationId="{DB46009F-8F50-4842-8F1C-5A0C4E032528}"/>
          </ac:spMkLst>
        </pc:spChg>
        <pc:spChg chg="del">
          <ac:chgData name="Zoltán dr. Ruszkai" userId="a9043692e4a5ce47" providerId="LiveId" clId="{0586916C-BFE3-4B65-A42A-88BD40D32C5C}" dt="2021-04-01T16:12:23.668" v="248" actId="478"/>
          <ac:spMkLst>
            <pc:docMk/>
            <pc:sldMk cId="3187146272" sldId="526"/>
            <ac:spMk id="8" creationId="{CF9484A6-9E25-49B4-9D45-D71947BCA5F0}"/>
          </ac:spMkLst>
        </pc:spChg>
      </pc:sldChg>
      <pc:sldChg chg="addSp delSp modSp mod">
        <pc:chgData name="Zoltán dr. Ruszkai" userId="a9043692e4a5ce47" providerId="LiveId" clId="{0586916C-BFE3-4B65-A42A-88BD40D32C5C}" dt="2021-04-01T16:48:30.178" v="282" actId="1076"/>
        <pc:sldMkLst>
          <pc:docMk/>
          <pc:sldMk cId="3899021338" sldId="527"/>
        </pc:sldMkLst>
        <pc:spChg chg="add del mod">
          <ac:chgData name="Zoltán dr. Ruszkai" userId="a9043692e4a5ce47" providerId="LiveId" clId="{0586916C-BFE3-4B65-A42A-88BD40D32C5C}" dt="2021-04-01T16:48:11.530" v="279" actId="478"/>
          <ac:spMkLst>
            <pc:docMk/>
            <pc:sldMk cId="3899021338" sldId="527"/>
            <ac:spMk id="7" creationId="{1094C93B-BE1B-4570-912F-ED79730CE8B6}"/>
          </ac:spMkLst>
        </pc:spChg>
        <pc:spChg chg="del">
          <ac:chgData name="Zoltán dr. Ruszkai" userId="a9043692e4a5ce47" providerId="LiveId" clId="{0586916C-BFE3-4B65-A42A-88BD40D32C5C}" dt="2021-04-01T16:12:35.072" v="252" actId="478"/>
          <ac:spMkLst>
            <pc:docMk/>
            <pc:sldMk cId="3899021338" sldId="527"/>
            <ac:spMk id="8" creationId="{CF9484A6-9E25-49B4-9D45-D71947BCA5F0}"/>
          </ac:spMkLst>
        </pc:spChg>
        <pc:picChg chg="mod">
          <ac:chgData name="Zoltán dr. Ruszkai" userId="a9043692e4a5ce47" providerId="LiveId" clId="{0586916C-BFE3-4B65-A42A-88BD40D32C5C}" dt="2021-04-01T16:48:14.478" v="280" actId="1076"/>
          <ac:picMkLst>
            <pc:docMk/>
            <pc:sldMk cId="3899021338" sldId="527"/>
            <ac:picMk id="2" creationId="{C1CB6E99-35F7-4570-B5BB-1AB4110FA11C}"/>
          </ac:picMkLst>
        </pc:picChg>
        <pc:picChg chg="mod">
          <ac:chgData name="Zoltán dr. Ruszkai" userId="a9043692e4a5ce47" providerId="LiveId" clId="{0586916C-BFE3-4B65-A42A-88BD40D32C5C}" dt="2021-04-01T16:48:30.178" v="282" actId="1076"/>
          <ac:picMkLst>
            <pc:docMk/>
            <pc:sldMk cId="3899021338" sldId="527"/>
            <ac:picMk id="4" creationId="{AF1795A8-4E45-4A65-B0E0-D9E49A785D0B}"/>
          </ac:picMkLst>
        </pc:picChg>
        <pc:picChg chg="mod">
          <ac:chgData name="Zoltán dr. Ruszkai" userId="a9043692e4a5ce47" providerId="LiveId" clId="{0586916C-BFE3-4B65-A42A-88BD40D32C5C}" dt="2021-04-01T16:48:30.178" v="282" actId="1076"/>
          <ac:picMkLst>
            <pc:docMk/>
            <pc:sldMk cId="3899021338" sldId="527"/>
            <ac:picMk id="5" creationId="{2796909B-2AAA-4C75-A962-5B6B0B5D3516}"/>
          </ac:picMkLst>
        </pc:picChg>
        <pc:picChg chg="mod">
          <ac:chgData name="Zoltán dr. Ruszkai" userId="a9043692e4a5ce47" providerId="LiveId" clId="{0586916C-BFE3-4B65-A42A-88BD40D32C5C}" dt="2021-04-01T16:48:30.178" v="282" actId="1076"/>
          <ac:picMkLst>
            <pc:docMk/>
            <pc:sldMk cId="3899021338" sldId="527"/>
            <ac:picMk id="6" creationId="{43D05225-2165-4489-B405-14AA785D1F2D}"/>
          </ac:picMkLst>
        </pc:picChg>
      </pc:sldChg>
      <pc:sldChg chg="modSp mod">
        <pc:chgData name="Zoltán dr. Ruszkai" userId="a9043692e4a5ce47" providerId="LiveId" clId="{0586916C-BFE3-4B65-A42A-88BD40D32C5C}" dt="2021-04-01T17:36:06.397" v="287" actId="27636"/>
        <pc:sldMkLst>
          <pc:docMk/>
          <pc:sldMk cId="1360031576" sldId="529"/>
        </pc:sldMkLst>
        <pc:spChg chg="mod">
          <ac:chgData name="Zoltán dr. Ruszkai" userId="a9043692e4a5ce47" providerId="LiveId" clId="{0586916C-BFE3-4B65-A42A-88BD40D32C5C}" dt="2021-04-01T17:36:06.397" v="287" actId="27636"/>
          <ac:spMkLst>
            <pc:docMk/>
            <pc:sldMk cId="1360031576" sldId="529"/>
            <ac:spMk id="2" creationId="{47052503-0239-4F25-B50C-375EAEC10341}"/>
          </ac:spMkLst>
        </pc:spChg>
      </pc:sldChg>
      <pc:sldChg chg="addSp modSp mod modAnim">
        <pc:chgData name="Zoltán dr. Ruszkai" userId="a9043692e4a5ce47" providerId="LiveId" clId="{0586916C-BFE3-4B65-A42A-88BD40D32C5C}" dt="2021-04-01T17:37:27.606" v="295" actId="207"/>
        <pc:sldMkLst>
          <pc:docMk/>
          <pc:sldMk cId="1885579814" sldId="530"/>
        </pc:sldMkLst>
        <pc:spChg chg="mod">
          <ac:chgData name="Zoltán dr. Ruszkai" userId="a9043692e4a5ce47" providerId="LiveId" clId="{0586916C-BFE3-4B65-A42A-88BD40D32C5C}" dt="2021-04-01T17:36:39.446" v="290" actId="207"/>
          <ac:spMkLst>
            <pc:docMk/>
            <pc:sldMk cId="1885579814" sldId="530"/>
            <ac:spMk id="2" creationId="{47052503-0239-4F25-B50C-375EAEC10341}"/>
          </ac:spMkLst>
        </pc:spChg>
        <pc:spChg chg="add mod">
          <ac:chgData name="Zoltán dr. Ruszkai" userId="a9043692e4a5ce47" providerId="LiveId" clId="{0586916C-BFE3-4B65-A42A-88BD40D32C5C}" dt="2021-04-01T17:37:27.606" v="295" actId="207"/>
          <ac:spMkLst>
            <pc:docMk/>
            <pc:sldMk cId="1885579814" sldId="530"/>
            <ac:spMk id="4" creationId="{1E2A998D-36EE-40A3-8FA6-4C2D3D61412D}"/>
          </ac:spMkLst>
        </pc:spChg>
      </pc:sldChg>
      <pc:sldChg chg="modSp del mod">
        <pc:chgData name="Zoltán dr. Ruszkai" userId="a9043692e4a5ce47" providerId="LiveId" clId="{0586916C-BFE3-4B65-A42A-88BD40D32C5C}" dt="2021-04-01T16:34:23.334" v="265" actId="47"/>
        <pc:sldMkLst>
          <pc:docMk/>
          <pc:sldMk cId="1029381175" sldId="531"/>
        </pc:sldMkLst>
        <pc:spChg chg="mod">
          <ac:chgData name="Zoltán dr. Ruszkai" userId="a9043692e4a5ce47" providerId="LiveId" clId="{0586916C-BFE3-4B65-A42A-88BD40D32C5C}" dt="2021-04-01T16:33:59.734" v="261" actId="14100"/>
          <ac:spMkLst>
            <pc:docMk/>
            <pc:sldMk cId="1029381175" sldId="531"/>
            <ac:spMk id="2" creationId="{47052503-0239-4F25-B50C-375EAEC10341}"/>
          </ac:spMkLst>
        </pc:spChg>
      </pc:sldChg>
      <pc:sldChg chg="addSp delSp modSp new mod modAnim">
        <pc:chgData name="Zoltán dr. Ruszkai" userId="a9043692e4a5ce47" providerId="LiveId" clId="{0586916C-BFE3-4B65-A42A-88BD40D32C5C}" dt="2021-04-01T15:33:23.329" v="187"/>
        <pc:sldMkLst>
          <pc:docMk/>
          <pc:sldMk cId="1582197785" sldId="532"/>
        </pc:sldMkLst>
        <pc:spChg chg="del">
          <ac:chgData name="Zoltán dr. Ruszkai" userId="a9043692e4a5ce47" providerId="LiveId" clId="{0586916C-BFE3-4B65-A42A-88BD40D32C5C}" dt="2021-04-01T15:16:49.061" v="6" actId="478"/>
          <ac:spMkLst>
            <pc:docMk/>
            <pc:sldMk cId="1582197785" sldId="532"/>
            <ac:spMk id="2" creationId="{498FCDB4-8A63-4A1A-93C9-9E6BD7DACF47}"/>
          </ac:spMkLst>
        </pc:spChg>
        <pc:spChg chg="del">
          <ac:chgData name="Zoltán dr. Ruszkai" userId="a9043692e4a5ce47" providerId="LiveId" clId="{0586916C-BFE3-4B65-A42A-88BD40D32C5C}" dt="2021-04-01T15:16:43.560" v="4" actId="478"/>
          <ac:spMkLst>
            <pc:docMk/>
            <pc:sldMk cId="1582197785" sldId="532"/>
            <ac:spMk id="3" creationId="{8EC665CF-08AE-4930-9478-062359AEC40B}"/>
          </ac:spMkLst>
        </pc:spChg>
        <pc:spChg chg="del">
          <ac:chgData name="Zoltán dr. Ruszkai" userId="a9043692e4a5ce47" providerId="LiveId" clId="{0586916C-BFE3-4B65-A42A-88BD40D32C5C}" dt="2021-04-01T15:16:46.453" v="5" actId="478"/>
          <ac:spMkLst>
            <pc:docMk/>
            <pc:sldMk cId="1582197785" sldId="532"/>
            <ac:spMk id="4" creationId="{3CC741F5-2EBC-4719-BCDA-6A309FDA6569}"/>
          </ac:spMkLst>
        </pc:spChg>
        <pc:spChg chg="add mod">
          <ac:chgData name="Zoltán dr. Ruszkai" userId="a9043692e4a5ce47" providerId="LiveId" clId="{0586916C-BFE3-4B65-A42A-88BD40D32C5C}" dt="2021-04-01T15:23:18.070" v="132" actId="122"/>
          <ac:spMkLst>
            <pc:docMk/>
            <pc:sldMk cId="1582197785" sldId="532"/>
            <ac:spMk id="9" creationId="{FF1D0023-E3EC-4EA0-9D44-2E806E1C2711}"/>
          </ac:spMkLst>
        </pc:spChg>
        <pc:picChg chg="add mod">
          <ac:chgData name="Zoltán dr. Ruszkai" userId="a9043692e4a5ce47" providerId="LiveId" clId="{0586916C-BFE3-4B65-A42A-88BD40D32C5C}" dt="2021-04-01T15:21:43.169" v="18" actId="14861"/>
          <ac:picMkLst>
            <pc:docMk/>
            <pc:sldMk cId="1582197785" sldId="532"/>
            <ac:picMk id="6" creationId="{4814AB91-83BC-45FA-A5C0-823A9A6B3BB9}"/>
          </ac:picMkLst>
        </pc:picChg>
        <pc:picChg chg="add mod">
          <ac:chgData name="Zoltán dr. Ruszkai" userId="a9043692e4a5ce47" providerId="LiveId" clId="{0586916C-BFE3-4B65-A42A-88BD40D32C5C}" dt="2021-04-01T15:22:56.012" v="117" actId="1038"/>
          <ac:picMkLst>
            <pc:docMk/>
            <pc:sldMk cId="1582197785" sldId="532"/>
            <ac:picMk id="8" creationId="{A56EFA32-C448-416D-AD2A-EB9634969B87}"/>
          </ac:picMkLst>
        </pc:picChg>
        <pc:picChg chg="add mod">
          <ac:chgData name="Zoltán dr. Ruszkai" userId="a9043692e4a5ce47" providerId="LiveId" clId="{0586916C-BFE3-4B65-A42A-88BD40D32C5C}" dt="2021-04-01T15:31:20.588" v="170" actId="14100"/>
          <ac:picMkLst>
            <pc:docMk/>
            <pc:sldMk cId="1582197785" sldId="532"/>
            <ac:picMk id="10" creationId="{818E1434-E5EA-46DE-9599-507FA82EE57D}"/>
          </ac:picMkLst>
        </pc:picChg>
        <pc:picChg chg="add mod">
          <ac:chgData name="Zoltán dr. Ruszkai" userId="a9043692e4a5ce47" providerId="LiveId" clId="{0586916C-BFE3-4B65-A42A-88BD40D32C5C}" dt="2021-04-01T15:29:43.600" v="151" actId="14100"/>
          <ac:picMkLst>
            <pc:docMk/>
            <pc:sldMk cId="1582197785" sldId="532"/>
            <ac:picMk id="11" creationId="{654FA80B-600B-4BDF-BB4C-B79CC815556C}"/>
          </ac:picMkLst>
        </pc:picChg>
        <pc:picChg chg="add mod ord">
          <ac:chgData name="Zoltán dr. Ruszkai" userId="a9043692e4a5ce47" providerId="LiveId" clId="{0586916C-BFE3-4B65-A42A-88BD40D32C5C}" dt="2021-04-01T15:31:10.524" v="167" actId="14861"/>
          <ac:picMkLst>
            <pc:docMk/>
            <pc:sldMk cId="1582197785" sldId="532"/>
            <ac:picMk id="12" creationId="{904B9075-BE7E-4F77-8279-1BC42093E36E}"/>
          </ac:picMkLst>
        </pc:picChg>
        <pc:picChg chg="add mod ord">
          <ac:chgData name="Zoltán dr. Ruszkai" userId="a9043692e4a5ce47" providerId="LiveId" clId="{0586916C-BFE3-4B65-A42A-88BD40D32C5C}" dt="2021-04-01T15:33:10.695" v="185" actId="171"/>
          <ac:picMkLst>
            <pc:docMk/>
            <pc:sldMk cId="1582197785" sldId="532"/>
            <ac:picMk id="13" creationId="{864FA69A-A13B-496C-8C30-495D2DF6A527}"/>
          </ac:picMkLst>
        </pc:picChg>
      </pc:sldChg>
      <pc:sldChg chg="delSp add del mod delAnim">
        <pc:chgData name="Zoltán dr. Ruszkai" userId="a9043692e4a5ce47" providerId="LiveId" clId="{0586916C-BFE3-4B65-A42A-88BD40D32C5C}" dt="2021-04-01T15:38:41.994" v="195" actId="2696"/>
        <pc:sldMkLst>
          <pc:docMk/>
          <pc:sldMk cId="429130478" sldId="533"/>
        </pc:sldMkLst>
        <pc:picChg chg="del">
          <ac:chgData name="Zoltán dr. Ruszkai" userId="a9043692e4a5ce47" providerId="LiveId" clId="{0586916C-BFE3-4B65-A42A-88BD40D32C5C}" dt="2021-04-01T15:37:56.238" v="194" actId="478"/>
          <ac:picMkLst>
            <pc:docMk/>
            <pc:sldMk cId="429130478" sldId="533"/>
            <ac:picMk id="4" creationId="{B3764590-6D81-4EE7-9081-BD93DBA5C7B6}"/>
          </ac:picMkLst>
        </pc:picChg>
      </pc:sldChg>
      <pc:sldChg chg="addSp delSp modSp add mod ord">
        <pc:chgData name="Zoltán dr. Ruszkai" userId="a9043692e4a5ce47" providerId="LiveId" clId="{0586916C-BFE3-4B65-A42A-88BD40D32C5C}" dt="2021-04-01T16:48:00.841" v="278" actId="1076"/>
        <pc:sldMkLst>
          <pc:docMk/>
          <pc:sldMk cId="1767247427" sldId="533"/>
        </pc:sldMkLst>
        <pc:spChg chg="add del mod">
          <ac:chgData name="Zoltán dr. Ruszkai" userId="a9043692e4a5ce47" providerId="LiveId" clId="{0586916C-BFE3-4B65-A42A-88BD40D32C5C}" dt="2021-04-01T16:47:49.994" v="275" actId="478"/>
          <ac:spMkLst>
            <pc:docMk/>
            <pc:sldMk cId="1767247427" sldId="533"/>
            <ac:spMk id="6" creationId="{C3EBCCD9-3F81-4692-9D9E-D96C7DF84D37}"/>
          </ac:spMkLst>
        </pc:spChg>
        <pc:spChg chg="del">
          <ac:chgData name="Zoltán dr. Ruszkai" userId="a9043692e4a5ce47" providerId="LiveId" clId="{0586916C-BFE3-4B65-A42A-88BD40D32C5C}" dt="2021-04-01T16:12:40.941" v="254" actId="478"/>
          <ac:spMkLst>
            <pc:docMk/>
            <pc:sldMk cId="1767247427" sldId="533"/>
            <ac:spMk id="8" creationId="{CF9484A6-9E25-49B4-9D45-D71947BCA5F0}"/>
          </ac:spMkLst>
        </pc:spChg>
        <pc:picChg chg="del">
          <ac:chgData name="Zoltán dr. Ruszkai" userId="a9043692e4a5ce47" providerId="LiveId" clId="{0586916C-BFE3-4B65-A42A-88BD40D32C5C}" dt="2021-04-01T15:42:50.514" v="199" actId="478"/>
          <ac:picMkLst>
            <pc:docMk/>
            <pc:sldMk cId="1767247427" sldId="533"/>
            <ac:picMk id="3" creationId="{D7DD7BC9-9381-41F9-A4E7-318137A62A7E}"/>
          </ac:picMkLst>
        </pc:picChg>
        <pc:picChg chg="add mod">
          <ac:chgData name="Zoltán dr. Ruszkai" userId="a9043692e4a5ce47" providerId="LiveId" clId="{0586916C-BFE3-4B65-A42A-88BD40D32C5C}" dt="2021-04-01T16:48:00.841" v="278" actId="1076"/>
          <ac:picMkLst>
            <pc:docMk/>
            <pc:sldMk cId="1767247427" sldId="533"/>
            <ac:picMk id="4" creationId="{F873D83E-1710-401E-9E51-A3B15368E088}"/>
          </ac:picMkLst>
        </pc:picChg>
      </pc:sldChg>
    </pc:docChg>
  </pc:docChgLst>
  <pc:docChgLst>
    <pc:chgData userId="a9043692e4a5ce47" providerId="LiveId" clId="{35614480-0911-4C5E-B1B3-727024A4C02B}"/>
    <pc:docChg chg="undo redo custSel addSld delSld modSld sldOrd">
      <pc:chgData name="" userId="a9043692e4a5ce47" providerId="LiveId" clId="{35614480-0911-4C5E-B1B3-727024A4C02B}" dt="2021-04-01T14:47:16.372" v="2438"/>
      <pc:docMkLst>
        <pc:docMk/>
      </pc:docMkLst>
      <pc:sldChg chg="del ord">
        <pc:chgData name="" userId="a9043692e4a5ce47" providerId="LiveId" clId="{35614480-0911-4C5E-B1B3-727024A4C02B}" dt="2021-04-01T12:46:29.228" v="833" actId="2696"/>
        <pc:sldMkLst>
          <pc:docMk/>
          <pc:sldMk cId="277165575" sldId="403"/>
        </pc:sldMkLst>
      </pc:sldChg>
      <pc:sldChg chg="del">
        <pc:chgData name="" userId="a9043692e4a5ce47" providerId="LiveId" clId="{35614480-0911-4C5E-B1B3-727024A4C02B}" dt="2021-04-01T12:32:33.957" v="787" actId="2696"/>
        <pc:sldMkLst>
          <pc:docMk/>
          <pc:sldMk cId="998457607" sldId="435"/>
        </pc:sldMkLst>
      </pc:sldChg>
      <pc:sldChg chg="del">
        <pc:chgData name="" userId="a9043692e4a5ce47" providerId="LiveId" clId="{35614480-0911-4C5E-B1B3-727024A4C02B}" dt="2021-04-01T12:32:50.394" v="800" actId="2696"/>
        <pc:sldMkLst>
          <pc:docMk/>
          <pc:sldMk cId="2056090320" sldId="448"/>
        </pc:sldMkLst>
      </pc:sldChg>
      <pc:sldChg chg="del">
        <pc:chgData name="" userId="a9043692e4a5ce47" providerId="LiveId" clId="{35614480-0911-4C5E-B1B3-727024A4C02B}" dt="2021-04-01T14:02:27.608" v="1871" actId="2696"/>
        <pc:sldMkLst>
          <pc:docMk/>
          <pc:sldMk cId="991255291" sldId="457"/>
        </pc:sldMkLst>
      </pc:sldChg>
      <pc:sldChg chg="del">
        <pc:chgData name="" userId="a9043692e4a5ce47" providerId="LiveId" clId="{35614480-0911-4C5E-B1B3-727024A4C02B}" dt="2021-04-01T12:32:27.598" v="785" actId="2696"/>
        <pc:sldMkLst>
          <pc:docMk/>
          <pc:sldMk cId="1709918435" sldId="466"/>
        </pc:sldMkLst>
      </pc:sldChg>
      <pc:sldChg chg="del">
        <pc:chgData name="" userId="a9043692e4a5ce47" providerId="LiveId" clId="{35614480-0911-4C5E-B1B3-727024A4C02B}" dt="2021-04-01T12:33:06.559" v="801" actId="2696"/>
        <pc:sldMkLst>
          <pc:docMk/>
          <pc:sldMk cId="2178308690" sldId="471"/>
        </pc:sldMkLst>
      </pc:sldChg>
      <pc:sldChg chg="addSp modSp ord modAnim">
        <pc:chgData name="" userId="a9043692e4a5ce47" providerId="LiveId" clId="{35614480-0911-4C5E-B1B3-727024A4C02B}" dt="2021-04-01T13:39:52.189" v="1599" actId="692"/>
        <pc:sldMkLst>
          <pc:docMk/>
          <pc:sldMk cId="4177010164" sldId="473"/>
        </pc:sldMkLst>
        <pc:spChg chg="add mod">
          <ac:chgData name="" userId="a9043692e4a5ce47" providerId="LiveId" clId="{35614480-0911-4C5E-B1B3-727024A4C02B}" dt="2021-04-01T13:39:52.189" v="1599" actId="692"/>
          <ac:spMkLst>
            <pc:docMk/>
            <pc:sldMk cId="4177010164" sldId="473"/>
            <ac:spMk id="5" creationId="{857BB92D-8112-413A-B54F-39E2BD30DD87}"/>
          </ac:spMkLst>
        </pc:spChg>
        <pc:picChg chg="add mod">
          <ac:chgData name="" userId="a9043692e4a5ce47" providerId="LiveId" clId="{35614480-0911-4C5E-B1B3-727024A4C02B}" dt="2021-04-01T12:34:41.722" v="816" actId="14861"/>
          <ac:picMkLst>
            <pc:docMk/>
            <pc:sldMk cId="4177010164" sldId="473"/>
            <ac:picMk id="2" creationId="{2E9D054E-D8FA-4616-9F42-C4369EE93CD8}"/>
          </ac:picMkLst>
        </pc:picChg>
      </pc:sldChg>
      <pc:sldChg chg="addSp modSp ord modAnim">
        <pc:chgData name="" userId="a9043692e4a5ce47" providerId="LiveId" clId="{35614480-0911-4C5E-B1B3-727024A4C02B}" dt="2021-04-01T12:37:06.133" v="825" actId="171"/>
        <pc:sldMkLst>
          <pc:docMk/>
          <pc:sldMk cId="317886767" sldId="474"/>
        </pc:sldMkLst>
        <pc:spChg chg="add">
          <ac:chgData name="" userId="a9043692e4a5ce47" providerId="LiveId" clId="{35614480-0911-4C5E-B1B3-727024A4C02B}" dt="2021-04-01T12:36:49.871" v="823"/>
          <ac:spMkLst>
            <pc:docMk/>
            <pc:sldMk cId="317886767" sldId="474"/>
            <ac:spMk id="11" creationId="{F5A210B3-EDC6-4412-A7D7-24EC4AFEE1FA}"/>
          </ac:spMkLst>
        </pc:spChg>
        <pc:spChg chg="add">
          <ac:chgData name="" userId="a9043692e4a5ce47" providerId="LiveId" clId="{35614480-0911-4C5E-B1B3-727024A4C02B}" dt="2021-04-01T12:36:49.871" v="823"/>
          <ac:spMkLst>
            <pc:docMk/>
            <pc:sldMk cId="317886767" sldId="474"/>
            <ac:spMk id="12" creationId="{768F69A1-9705-46CD-BE8D-5883222465F0}"/>
          </ac:spMkLst>
        </pc:spChg>
        <pc:spChg chg="add">
          <ac:chgData name="" userId="a9043692e4a5ce47" providerId="LiveId" clId="{35614480-0911-4C5E-B1B3-727024A4C02B}" dt="2021-04-01T12:36:49.871" v="823"/>
          <ac:spMkLst>
            <pc:docMk/>
            <pc:sldMk cId="317886767" sldId="474"/>
            <ac:spMk id="13" creationId="{1BE2D251-FFDA-4A68-B29D-0F1069C7F7F5}"/>
          </ac:spMkLst>
        </pc:spChg>
        <pc:picChg chg="add">
          <ac:chgData name="" userId="a9043692e4a5ce47" providerId="LiveId" clId="{35614480-0911-4C5E-B1B3-727024A4C02B}" dt="2021-04-01T12:36:49.871" v="823"/>
          <ac:picMkLst>
            <pc:docMk/>
            <pc:sldMk cId="317886767" sldId="474"/>
            <ac:picMk id="10" creationId="{E7085B68-D3F9-4FD2-AC0E-13427C4EFE4B}"/>
          </ac:picMkLst>
        </pc:picChg>
        <pc:picChg chg="add ord">
          <ac:chgData name="" userId="a9043692e4a5ce47" providerId="LiveId" clId="{35614480-0911-4C5E-B1B3-727024A4C02B}" dt="2021-04-01T12:37:06.133" v="825" actId="171"/>
          <ac:picMkLst>
            <pc:docMk/>
            <pc:sldMk cId="317886767" sldId="474"/>
            <ac:picMk id="14" creationId="{20F1AF9F-8349-4B8A-B7A9-6F7B6219BB67}"/>
          </ac:picMkLst>
        </pc:picChg>
      </pc:sldChg>
      <pc:sldChg chg="del ord">
        <pc:chgData name="" userId="a9043692e4a5ce47" providerId="LiveId" clId="{35614480-0911-4C5E-B1B3-727024A4C02B}" dt="2021-04-01T12:37:11.249" v="826" actId="2696"/>
        <pc:sldMkLst>
          <pc:docMk/>
          <pc:sldMk cId="1531242803" sldId="475"/>
        </pc:sldMkLst>
      </pc:sldChg>
      <pc:sldChg chg="delSp modSp ord delAnim">
        <pc:chgData name="" userId="a9043692e4a5ce47" providerId="LiveId" clId="{35614480-0911-4C5E-B1B3-727024A4C02B}" dt="2021-04-01T13:54:20.161" v="1747" actId="478"/>
        <pc:sldMkLst>
          <pc:docMk/>
          <pc:sldMk cId="1091632986" sldId="476"/>
        </pc:sldMkLst>
        <pc:spChg chg="del mod">
          <ac:chgData name="" userId="a9043692e4a5ce47" providerId="LiveId" clId="{35614480-0911-4C5E-B1B3-727024A4C02B}" dt="2021-04-01T13:54:20.161" v="1747" actId="478"/>
          <ac:spMkLst>
            <pc:docMk/>
            <pc:sldMk cId="1091632986" sldId="476"/>
            <ac:spMk id="13" creationId="{C89398E8-0693-4B4C-84C3-422611D208AE}"/>
          </ac:spMkLst>
        </pc:spChg>
      </pc:sldChg>
      <pc:sldChg chg="modAnim">
        <pc:chgData name="" userId="a9043692e4a5ce47" providerId="LiveId" clId="{35614480-0911-4C5E-B1B3-727024A4C02B}" dt="2021-04-01T11:23:02.498" v="508"/>
        <pc:sldMkLst>
          <pc:docMk/>
          <pc:sldMk cId="2055030131" sldId="477"/>
        </pc:sldMkLst>
      </pc:sldChg>
      <pc:sldChg chg="ord">
        <pc:chgData name="" userId="a9043692e4a5ce47" providerId="LiveId" clId="{35614480-0911-4C5E-B1B3-727024A4C02B}" dt="2021-04-01T12:46:47.467" v="835"/>
        <pc:sldMkLst>
          <pc:docMk/>
          <pc:sldMk cId="3446370123" sldId="478"/>
        </pc:sldMkLst>
      </pc:sldChg>
      <pc:sldChg chg="modAnim">
        <pc:chgData name="" userId="a9043692e4a5ce47" providerId="LiveId" clId="{35614480-0911-4C5E-B1B3-727024A4C02B}" dt="2021-04-01T11:22:53.291" v="507"/>
        <pc:sldMkLst>
          <pc:docMk/>
          <pc:sldMk cId="2403937750" sldId="479"/>
        </pc:sldMkLst>
      </pc:sldChg>
      <pc:sldChg chg="del">
        <pc:chgData name="" userId="a9043692e4a5ce47" providerId="LiveId" clId="{35614480-0911-4C5E-B1B3-727024A4C02B}" dt="2021-04-01T12:33:11.113" v="804" actId="2696"/>
        <pc:sldMkLst>
          <pc:docMk/>
          <pc:sldMk cId="1546027747" sldId="480"/>
        </pc:sldMkLst>
      </pc:sldChg>
      <pc:sldChg chg="del">
        <pc:chgData name="" userId="a9043692e4a5ce47" providerId="LiveId" clId="{35614480-0911-4C5E-B1B3-727024A4C02B}" dt="2021-04-01T12:32:43.498" v="797" actId="2696"/>
        <pc:sldMkLst>
          <pc:docMk/>
          <pc:sldMk cId="2909980576" sldId="481"/>
        </pc:sldMkLst>
      </pc:sldChg>
      <pc:sldChg chg="del">
        <pc:chgData name="" userId="a9043692e4a5ce47" providerId="LiveId" clId="{35614480-0911-4C5E-B1B3-727024A4C02B}" dt="2021-04-01T12:32:41.925" v="795" actId="2696"/>
        <pc:sldMkLst>
          <pc:docMk/>
          <pc:sldMk cId="3636277905" sldId="482"/>
        </pc:sldMkLst>
      </pc:sldChg>
      <pc:sldChg chg="del">
        <pc:chgData name="" userId="a9043692e4a5ce47" providerId="LiveId" clId="{35614480-0911-4C5E-B1B3-727024A4C02B}" dt="2021-04-01T12:33:09.707" v="803" actId="2696"/>
        <pc:sldMkLst>
          <pc:docMk/>
          <pc:sldMk cId="3164993868" sldId="483"/>
        </pc:sldMkLst>
      </pc:sldChg>
      <pc:sldChg chg="del">
        <pc:chgData name="" userId="a9043692e4a5ce47" providerId="LiveId" clId="{35614480-0911-4C5E-B1B3-727024A4C02B}" dt="2021-04-01T12:32:32.963" v="786" actId="2696"/>
        <pc:sldMkLst>
          <pc:docMk/>
          <pc:sldMk cId="2309873048" sldId="484"/>
        </pc:sldMkLst>
      </pc:sldChg>
      <pc:sldChg chg="del">
        <pc:chgData name="" userId="a9043692e4a5ce47" providerId="LiveId" clId="{35614480-0911-4C5E-B1B3-727024A4C02B}" dt="2021-04-01T12:32:44.319" v="798" actId="2696"/>
        <pc:sldMkLst>
          <pc:docMk/>
          <pc:sldMk cId="4259136947" sldId="485"/>
        </pc:sldMkLst>
      </pc:sldChg>
      <pc:sldChg chg="del">
        <pc:chgData name="" userId="a9043692e4a5ce47" providerId="LiveId" clId="{35614480-0911-4C5E-B1B3-727024A4C02B}" dt="2021-04-01T12:33:08.252" v="802" actId="2696"/>
        <pc:sldMkLst>
          <pc:docMk/>
          <pc:sldMk cId="2296999332" sldId="486"/>
        </pc:sldMkLst>
      </pc:sldChg>
      <pc:sldChg chg="del">
        <pc:chgData name="" userId="a9043692e4a5ce47" providerId="LiveId" clId="{35614480-0911-4C5E-B1B3-727024A4C02B}" dt="2021-04-01T12:32:45.249" v="799" actId="2696"/>
        <pc:sldMkLst>
          <pc:docMk/>
          <pc:sldMk cId="3691215665" sldId="487"/>
        </pc:sldMkLst>
      </pc:sldChg>
      <pc:sldChg chg="del">
        <pc:chgData name="" userId="a9043692e4a5ce47" providerId="LiveId" clId="{35614480-0911-4C5E-B1B3-727024A4C02B}" dt="2021-04-01T12:32:42.582" v="796" actId="2696"/>
        <pc:sldMkLst>
          <pc:docMk/>
          <pc:sldMk cId="538818261" sldId="489"/>
        </pc:sldMkLst>
      </pc:sldChg>
      <pc:sldChg chg="del">
        <pc:chgData name="" userId="a9043692e4a5ce47" providerId="LiveId" clId="{35614480-0911-4C5E-B1B3-727024A4C02B}" dt="2021-04-01T12:32:41.115" v="794" actId="2696"/>
        <pc:sldMkLst>
          <pc:docMk/>
          <pc:sldMk cId="1694995911" sldId="490"/>
        </pc:sldMkLst>
      </pc:sldChg>
      <pc:sldChg chg="del">
        <pc:chgData name="" userId="a9043692e4a5ce47" providerId="LiveId" clId="{35614480-0911-4C5E-B1B3-727024A4C02B}" dt="2021-04-01T12:32:40.319" v="793" actId="2696"/>
        <pc:sldMkLst>
          <pc:docMk/>
          <pc:sldMk cId="3209376983" sldId="491"/>
        </pc:sldMkLst>
      </pc:sldChg>
      <pc:sldChg chg="del">
        <pc:chgData name="" userId="a9043692e4a5ce47" providerId="LiveId" clId="{35614480-0911-4C5E-B1B3-727024A4C02B}" dt="2021-04-01T12:32:34.814" v="788" actId="2696"/>
        <pc:sldMkLst>
          <pc:docMk/>
          <pc:sldMk cId="482064456" sldId="492"/>
        </pc:sldMkLst>
      </pc:sldChg>
      <pc:sldChg chg="del">
        <pc:chgData name="" userId="a9043692e4a5ce47" providerId="LiveId" clId="{35614480-0911-4C5E-B1B3-727024A4C02B}" dt="2021-04-01T12:32:39.053" v="792" actId="2696"/>
        <pc:sldMkLst>
          <pc:docMk/>
          <pc:sldMk cId="4032165522" sldId="493"/>
        </pc:sldMkLst>
      </pc:sldChg>
      <pc:sldChg chg="del">
        <pc:chgData name="" userId="a9043692e4a5ce47" providerId="LiveId" clId="{35614480-0911-4C5E-B1B3-727024A4C02B}" dt="2021-04-01T12:32:38.245" v="791" actId="2696"/>
        <pc:sldMkLst>
          <pc:docMk/>
          <pc:sldMk cId="3141569151" sldId="494"/>
        </pc:sldMkLst>
      </pc:sldChg>
      <pc:sldChg chg="del">
        <pc:chgData name="" userId="a9043692e4a5ce47" providerId="LiveId" clId="{35614480-0911-4C5E-B1B3-727024A4C02B}" dt="2021-04-01T12:32:36.256" v="789" actId="2696"/>
        <pc:sldMkLst>
          <pc:docMk/>
          <pc:sldMk cId="2834911782" sldId="495"/>
        </pc:sldMkLst>
      </pc:sldChg>
      <pc:sldChg chg="del">
        <pc:chgData name="" userId="a9043692e4a5ce47" providerId="LiveId" clId="{35614480-0911-4C5E-B1B3-727024A4C02B}" dt="2021-04-01T12:32:37.103" v="790" actId="2696"/>
        <pc:sldMkLst>
          <pc:docMk/>
          <pc:sldMk cId="2382422512" sldId="496"/>
        </pc:sldMkLst>
      </pc:sldChg>
      <pc:sldChg chg="addSp delSp modSp addAnim delAnim modAnim">
        <pc:chgData name="" userId="a9043692e4a5ce47" providerId="LiveId" clId="{35614480-0911-4C5E-B1B3-727024A4C02B}" dt="2021-04-01T08:42:11.161" v="397"/>
        <pc:sldMkLst>
          <pc:docMk/>
          <pc:sldMk cId="993214560" sldId="499"/>
        </pc:sldMkLst>
        <pc:picChg chg="add del mod">
          <ac:chgData name="" userId="a9043692e4a5ce47" providerId="LiveId" clId="{35614480-0911-4C5E-B1B3-727024A4C02B}" dt="2021-04-01T08:28:00.046" v="95" actId="478"/>
          <ac:picMkLst>
            <pc:docMk/>
            <pc:sldMk cId="993214560" sldId="499"/>
            <ac:picMk id="2" creationId="{8668555B-8FDD-44F2-B6E5-4978BE355717}"/>
          </ac:picMkLst>
        </pc:picChg>
        <pc:picChg chg="del mod">
          <ac:chgData name="" userId="a9043692e4a5ce47" providerId="LiveId" clId="{35614480-0911-4C5E-B1B3-727024A4C02B}" dt="2021-04-01T08:28:00.046" v="95" actId="478"/>
          <ac:picMkLst>
            <pc:docMk/>
            <pc:sldMk cId="993214560" sldId="499"/>
            <ac:picMk id="3" creationId="{3A7BE0EF-C6B9-4713-B714-60C5623640AC}"/>
          </ac:picMkLst>
        </pc:picChg>
        <pc:picChg chg="add mod">
          <ac:chgData name="" userId="a9043692e4a5ce47" providerId="LiveId" clId="{35614480-0911-4C5E-B1B3-727024A4C02B}" dt="2021-04-01T08:21:23.121" v="79" actId="14861"/>
          <ac:picMkLst>
            <pc:docMk/>
            <pc:sldMk cId="993214560" sldId="499"/>
            <ac:picMk id="4" creationId="{416A585A-C7D0-47BA-9839-855639BECF87}"/>
          </ac:picMkLst>
        </pc:picChg>
        <pc:picChg chg="mod ord">
          <ac:chgData name="" userId="a9043692e4a5ce47" providerId="LiveId" clId="{35614480-0911-4C5E-B1B3-727024A4C02B}" dt="2021-04-01T08:39:31.629" v="368" actId="167"/>
          <ac:picMkLst>
            <pc:docMk/>
            <pc:sldMk cId="993214560" sldId="499"/>
            <ac:picMk id="6" creationId="{AB47F7BF-EE0C-4CAB-A3FD-E6CD7E188E96}"/>
          </ac:picMkLst>
        </pc:picChg>
        <pc:picChg chg="add mod">
          <ac:chgData name="" userId="a9043692e4a5ce47" providerId="LiveId" clId="{35614480-0911-4C5E-B1B3-727024A4C02B}" dt="2021-04-01T08:21:23.121" v="79" actId="14861"/>
          <ac:picMkLst>
            <pc:docMk/>
            <pc:sldMk cId="993214560" sldId="499"/>
            <ac:picMk id="7" creationId="{7B25C4E3-1CE5-4E0F-A795-1981259A5CAA}"/>
          </ac:picMkLst>
        </pc:picChg>
        <pc:picChg chg="add mod">
          <ac:chgData name="" userId="a9043692e4a5ce47" providerId="LiveId" clId="{35614480-0911-4C5E-B1B3-727024A4C02B}" dt="2021-04-01T08:22:26.465" v="93" actId="14861"/>
          <ac:picMkLst>
            <pc:docMk/>
            <pc:sldMk cId="993214560" sldId="499"/>
            <ac:picMk id="8" creationId="{D51DF014-88D8-44D1-9698-B298315D4829}"/>
          </ac:picMkLst>
        </pc:picChg>
        <pc:picChg chg="add mod ord">
          <ac:chgData name="" userId="a9043692e4a5ce47" providerId="LiveId" clId="{35614480-0911-4C5E-B1B3-727024A4C02B}" dt="2021-04-01T08:40:28.305" v="387" actId="167"/>
          <ac:picMkLst>
            <pc:docMk/>
            <pc:sldMk cId="993214560" sldId="499"/>
            <ac:picMk id="9" creationId="{C6D876DD-06D4-4C9B-8E40-A071D0DDC0EC}"/>
          </ac:picMkLst>
        </pc:picChg>
        <pc:picChg chg="add del mod ord">
          <ac:chgData name="" userId="a9043692e4a5ce47" providerId="LiveId" clId="{35614480-0911-4C5E-B1B3-727024A4C02B}" dt="2021-04-01T08:40:22.377" v="383" actId="167"/>
          <ac:picMkLst>
            <pc:docMk/>
            <pc:sldMk cId="993214560" sldId="499"/>
            <ac:picMk id="13" creationId="{FBFF78C5-B70C-4035-951C-8028C620F00F}"/>
          </ac:picMkLst>
        </pc:picChg>
        <pc:picChg chg="add">
          <ac:chgData name="" userId="a9043692e4a5ce47" providerId="LiveId" clId="{35614480-0911-4C5E-B1B3-727024A4C02B}" dt="2021-04-01T08:31:24.382" v="102"/>
          <ac:picMkLst>
            <pc:docMk/>
            <pc:sldMk cId="993214560" sldId="499"/>
            <ac:picMk id="14" creationId="{F6B24D11-912E-4D09-B87A-B03063C2D053}"/>
          </ac:picMkLst>
        </pc:picChg>
        <pc:picChg chg="add mod">
          <ac:chgData name="" userId="a9043692e4a5ce47" providerId="LiveId" clId="{35614480-0911-4C5E-B1B3-727024A4C02B}" dt="2021-04-01T08:31:45.080" v="111" actId="14861"/>
          <ac:picMkLst>
            <pc:docMk/>
            <pc:sldMk cId="993214560" sldId="499"/>
            <ac:picMk id="15" creationId="{8B9272B4-2F59-4243-BA26-F6768F10CFBE}"/>
          </ac:picMkLst>
        </pc:picChg>
        <pc:picChg chg="add mod">
          <ac:chgData name="" userId="a9043692e4a5ce47" providerId="LiveId" clId="{35614480-0911-4C5E-B1B3-727024A4C02B}" dt="2021-04-01T08:41:46.247" v="392" actId="1076"/>
          <ac:picMkLst>
            <pc:docMk/>
            <pc:sldMk cId="993214560" sldId="499"/>
            <ac:picMk id="16" creationId="{C5406C8C-B324-40BC-921F-11129AF6D275}"/>
          </ac:picMkLst>
        </pc:picChg>
        <pc:picChg chg="add ord">
          <ac:chgData name="" userId="a9043692e4a5ce47" providerId="LiveId" clId="{35614480-0911-4C5E-B1B3-727024A4C02B}" dt="2021-04-01T08:42:07.852" v="396" actId="166"/>
          <ac:picMkLst>
            <pc:docMk/>
            <pc:sldMk cId="993214560" sldId="499"/>
            <ac:picMk id="24" creationId="{88CD9527-14D2-4B3C-925B-3EEE0446A14C}"/>
          </ac:picMkLst>
        </pc:picChg>
        <pc:picChg chg="del mod">
          <ac:chgData name="" userId="a9043692e4a5ce47" providerId="LiveId" clId="{35614480-0911-4C5E-B1B3-727024A4C02B}" dt="2021-04-01T08:28:00.046" v="95" actId="478"/>
          <ac:picMkLst>
            <pc:docMk/>
            <pc:sldMk cId="993214560" sldId="499"/>
            <ac:picMk id="37" creationId="{0A3C6392-39BD-4A03-A345-39015F5A6786}"/>
          </ac:picMkLst>
        </pc:picChg>
        <pc:picChg chg="del">
          <ac:chgData name="" userId="a9043692e4a5ce47" providerId="LiveId" clId="{35614480-0911-4C5E-B1B3-727024A4C02B}" dt="2021-04-01T07:53:41.546" v="2" actId="478"/>
          <ac:picMkLst>
            <pc:docMk/>
            <pc:sldMk cId="993214560" sldId="499"/>
            <ac:picMk id="41" creationId="{02F34363-ACDA-4A2D-A8B8-ABA1C095C030}"/>
          </ac:picMkLst>
        </pc:picChg>
        <pc:cxnChg chg="add mod">
          <ac:chgData name="" userId="a9043692e4a5ce47" providerId="LiveId" clId="{35614480-0911-4C5E-B1B3-727024A4C02B}" dt="2021-04-01T08:32:16.764" v="121" actId="692"/>
          <ac:cxnSpMkLst>
            <pc:docMk/>
            <pc:sldMk cId="993214560" sldId="499"/>
            <ac:cxnSpMk id="11" creationId="{F5E6FC08-F31E-48A9-BAE7-46BC71B7F27E}"/>
          </ac:cxnSpMkLst>
        </pc:cxnChg>
        <pc:cxnChg chg="add mod">
          <ac:chgData name="" userId="a9043692e4a5ce47" providerId="LiveId" clId="{35614480-0911-4C5E-B1B3-727024A4C02B}" dt="2021-04-01T08:32:28.940" v="124" actId="14100"/>
          <ac:cxnSpMkLst>
            <pc:docMk/>
            <pc:sldMk cId="993214560" sldId="499"/>
            <ac:cxnSpMk id="18" creationId="{2A5FC7DD-B174-41FE-B3FA-96D736A54BBA}"/>
          </ac:cxnSpMkLst>
        </pc:cxnChg>
        <pc:cxnChg chg="add mod">
          <ac:chgData name="" userId="a9043692e4a5ce47" providerId="LiveId" clId="{35614480-0911-4C5E-B1B3-727024A4C02B}" dt="2021-04-01T08:33:02.076" v="210" actId="14100"/>
          <ac:cxnSpMkLst>
            <pc:docMk/>
            <pc:sldMk cId="993214560" sldId="499"/>
            <ac:cxnSpMk id="20" creationId="{C0C3B01F-624E-454D-820C-6DF7BC5B81D0}"/>
          </ac:cxnSpMkLst>
        </pc:cxnChg>
        <pc:cxnChg chg="add mod">
          <ac:chgData name="" userId="a9043692e4a5ce47" providerId="LiveId" clId="{35614480-0911-4C5E-B1B3-727024A4C02B}" dt="2021-04-01T08:34:06.842" v="240" actId="1076"/>
          <ac:cxnSpMkLst>
            <pc:docMk/>
            <pc:sldMk cId="993214560" sldId="499"/>
            <ac:cxnSpMk id="21" creationId="{8A52F390-A8CC-4337-B448-B49F74A4898B}"/>
          </ac:cxnSpMkLst>
        </pc:cxnChg>
        <pc:cxnChg chg="add mod">
          <ac:chgData name="" userId="a9043692e4a5ce47" providerId="LiveId" clId="{35614480-0911-4C5E-B1B3-727024A4C02B}" dt="2021-04-01T08:33:54.650" v="237" actId="14100"/>
          <ac:cxnSpMkLst>
            <pc:docMk/>
            <pc:sldMk cId="993214560" sldId="499"/>
            <ac:cxnSpMk id="22" creationId="{F1CF110E-F0DE-47C2-B83C-6C2B152D5822}"/>
          </ac:cxnSpMkLst>
        </pc:cxnChg>
        <pc:cxnChg chg="add mod">
          <ac:chgData name="" userId="a9043692e4a5ce47" providerId="LiveId" clId="{35614480-0911-4C5E-B1B3-727024A4C02B}" dt="2021-04-01T08:34:24" v="326" actId="14100"/>
          <ac:cxnSpMkLst>
            <pc:docMk/>
            <pc:sldMk cId="993214560" sldId="499"/>
            <ac:cxnSpMk id="23" creationId="{73A1E725-61A8-48E5-A596-054FDD775DAA}"/>
          </ac:cxnSpMkLst>
        </pc:cxnChg>
      </pc:sldChg>
      <pc:sldChg chg="modSp">
        <pc:chgData name="" userId="a9043692e4a5ce47" providerId="LiveId" clId="{35614480-0911-4C5E-B1B3-727024A4C02B}" dt="2021-04-01T14:42:16.833" v="2352" actId="20577"/>
        <pc:sldMkLst>
          <pc:docMk/>
          <pc:sldMk cId="275969509" sldId="501"/>
        </pc:sldMkLst>
        <pc:spChg chg="mod">
          <ac:chgData name="" userId="a9043692e4a5ce47" providerId="LiveId" clId="{35614480-0911-4C5E-B1B3-727024A4C02B}" dt="2021-04-01T14:42:16.833" v="2352" actId="20577"/>
          <ac:spMkLst>
            <pc:docMk/>
            <pc:sldMk cId="275969509" sldId="501"/>
            <ac:spMk id="12" creationId="{88FD9865-3E8B-437E-8BA8-68BB80CA7CFE}"/>
          </ac:spMkLst>
        </pc:spChg>
      </pc:sldChg>
      <pc:sldChg chg="addSp delSp modSp">
        <pc:chgData name="" userId="a9043692e4a5ce47" providerId="LiveId" clId="{35614480-0911-4C5E-B1B3-727024A4C02B}" dt="2021-04-01T14:04:22.511" v="1909" actId="404"/>
        <pc:sldMkLst>
          <pc:docMk/>
          <pc:sldMk cId="2606970712" sldId="502"/>
        </pc:sldMkLst>
        <pc:spChg chg="add del mod">
          <ac:chgData name="" userId="a9043692e4a5ce47" providerId="LiveId" clId="{35614480-0911-4C5E-B1B3-727024A4C02B}" dt="2021-04-01T12:02:30.435" v="591" actId="478"/>
          <ac:spMkLst>
            <pc:docMk/>
            <pc:sldMk cId="2606970712" sldId="502"/>
            <ac:spMk id="3" creationId="{3AA6EB3A-9F1D-4A7D-8D87-420E6664349F}"/>
          </ac:spMkLst>
        </pc:spChg>
        <pc:spChg chg="mod">
          <ac:chgData name="" userId="a9043692e4a5ce47" providerId="LiveId" clId="{35614480-0911-4C5E-B1B3-727024A4C02B}" dt="2021-04-01T14:04:22.511" v="1909" actId="404"/>
          <ac:spMkLst>
            <pc:docMk/>
            <pc:sldMk cId="2606970712" sldId="502"/>
            <ac:spMk id="5" creationId="{D35F018A-697C-418B-AEB9-8BE233047C22}"/>
          </ac:spMkLst>
        </pc:spChg>
        <pc:spChg chg="del mod">
          <ac:chgData name="" userId="a9043692e4a5ce47" providerId="LiveId" clId="{35614480-0911-4C5E-B1B3-727024A4C02B}" dt="2021-04-01T12:02:27.305" v="590" actId="478"/>
          <ac:spMkLst>
            <pc:docMk/>
            <pc:sldMk cId="2606970712" sldId="502"/>
            <ac:spMk id="7" creationId="{F60B5F7C-8F1E-4757-9AFA-F62ACD3210EA}"/>
          </ac:spMkLst>
        </pc:spChg>
        <pc:picChg chg="add mod">
          <ac:chgData name="" userId="a9043692e4a5ce47" providerId="LiveId" clId="{35614480-0911-4C5E-B1B3-727024A4C02B}" dt="2021-04-01T12:07:21.494" v="610" actId="1076"/>
          <ac:picMkLst>
            <pc:docMk/>
            <pc:sldMk cId="2606970712" sldId="502"/>
            <ac:picMk id="4" creationId="{DC5BDA56-A393-43DE-B02A-75DBCB9C5BB4}"/>
          </ac:picMkLst>
        </pc:picChg>
        <pc:picChg chg="add mod">
          <ac:chgData name="" userId="a9043692e4a5ce47" providerId="LiveId" clId="{35614480-0911-4C5E-B1B3-727024A4C02B}" dt="2021-04-01T12:27:43.070" v="729" actId="14861"/>
          <ac:picMkLst>
            <pc:docMk/>
            <pc:sldMk cId="2606970712" sldId="502"/>
            <ac:picMk id="6" creationId="{34C98A5B-4998-43CB-890C-C3FCFDD5477B}"/>
          </ac:picMkLst>
        </pc:picChg>
        <pc:picChg chg="add del mod">
          <ac:chgData name="" userId="a9043692e4a5ce47" providerId="LiveId" clId="{35614480-0911-4C5E-B1B3-727024A4C02B}" dt="2021-04-01T12:08:29.874" v="622" actId="478"/>
          <ac:picMkLst>
            <pc:docMk/>
            <pc:sldMk cId="2606970712" sldId="502"/>
            <ac:picMk id="8" creationId="{21B9ED37-6DC7-4677-A7EE-ADF5D140A6FD}"/>
          </ac:picMkLst>
        </pc:picChg>
        <pc:picChg chg="add del mod">
          <ac:chgData name="" userId="a9043692e4a5ce47" providerId="LiveId" clId="{35614480-0911-4C5E-B1B3-727024A4C02B}" dt="2021-04-01T12:24:48.054" v="710" actId="478"/>
          <ac:picMkLst>
            <pc:docMk/>
            <pc:sldMk cId="2606970712" sldId="502"/>
            <ac:picMk id="9" creationId="{8554B5C9-7629-4BF7-93D0-18C38BEE6E31}"/>
          </ac:picMkLst>
        </pc:picChg>
        <pc:picChg chg="add mod ord">
          <ac:chgData name="" userId="a9043692e4a5ce47" providerId="LiveId" clId="{35614480-0911-4C5E-B1B3-727024A4C02B}" dt="2021-04-01T12:27:35.569" v="721" actId="14861"/>
          <ac:picMkLst>
            <pc:docMk/>
            <pc:sldMk cId="2606970712" sldId="502"/>
            <ac:picMk id="10" creationId="{B25324D4-7652-4924-8583-A4A69B68940A}"/>
          </ac:picMkLst>
        </pc:picChg>
      </pc:sldChg>
      <pc:sldChg chg="addSp modSp modAnim">
        <pc:chgData name="" userId="a9043692e4a5ce47" providerId="LiveId" clId="{35614480-0911-4C5E-B1B3-727024A4C02B}" dt="2021-04-01T12:31:12.528" v="784"/>
        <pc:sldMkLst>
          <pc:docMk/>
          <pc:sldMk cId="1652404606" sldId="503"/>
        </pc:sldMkLst>
        <pc:spChg chg="add mod">
          <ac:chgData name="" userId="a9043692e4a5ce47" providerId="LiveId" clId="{35614480-0911-4C5E-B1B3-727024A4C02B}" dt="2021-04-01T12:30:16.138" v="771" actId="113"/>
          <ac:spMkLst>
            <pc:docMk/>
            <pc:sldMk cId="1652404606" sldId="503"/>
            <ac:spMk id="3" creationId="{CCBB5E90-443B-4972-B69E-5EA18DBD1C72}"/>
          </ac:spMkLst>
        </pc:spChg>
        <pc:spChg chg="add mod">
          <ac:chgData name="" userId="a9043692e4a5ce47" providerId="LiveId" clId="{35614480-0911-4C5E-B1B3-727024A4C02B}" dt="2021-04-01T12:30:33.454" v="783" actId="113"/>
          <ac:spMkLst>
            <pc:docMk/>
            <pc:sldMk cId="1652404606" sldId="503"/>
            <ac:spMk id="8" creationId="{96AA2952-C213-4216-9E30-B7B3E7F1483A}"/>
          </ac:spMkLst>
        </pc:spChg>
        <pc:spChg chg="mod">
          <ac:chgData name="" userId="a9043692e4a5ce47" providerId="LiveId" clId="{35614480-0911-4C5E-B1B3-727024A4C02B}" dt="2021-04-01T11:15:47.763" v="407" actId="14861"/>
          <ac:spMkLst>
            <pc:docMk/>
            <pc:sldMk cId="1652404606" sldId="503"/>
            <ac:spMk id="11" creationId="{80215A66-3058-4D3E-ADB0-9BDDA288CD84}"/>
          </ac:spMkLst>
        </pc:spChg>
        <pc:picChg chg="mod">
          <ac:chgData name="" userId="a9043692e4a5ce47" providerId="LiveId" clId="{35614480-0911-4C5E-B1B3-727024A4C02B}" dt="2021-04-01T11:15:47.763" v="407" actId="14861"/>
          <ac:picMkLst>
            <pc:docMk/>
            <pc:sldMk cId="1652404606" sldId="503"/>
            <ac:picMk id="10" creationId="{CD9AA60C-9902-4006-8CAA-A72ECB71C3ED}"/>
          </ac:picMkLst>
        </pc:picChg>
      </pc:sldChg>
      <pc:sldChg chg="del">
        <pc:chgData name="" userId="a9043692e4a5ce47" providerId="LiveId" clId="{35614480-0911-4C5E-B1B3-727024A4C02B}" dt="2021-04-01T14:02:22.956" v="1870" actId="2696"/>
        <pc:sldMkLst>
          <pc:docMk/>
          <pc:sldMk cId="1355169042" sldId="504"/>
        </pc:sldMkLst>
      </pc:sldChg>
      <pc:sldChg chg="modAnim">
        <pc:chgData name="" userId="a9043692e4a5ce47" providerId="LiveId" clId="{35614480-0911-4C5E-B1B3-727024A4C02B}" dt="2021-04-01T14:47:16.372" v="2438"/>
        <pc:sldMkLst>
          <pc:docMk/>
          <pc:sldMk cId="287235564" sldId="505"/>
        </pc:sldMkLst>
      </pc:sldChg>
      <pc:sldChg chg="addSp modSp modAnim">
        <pc:chgData name="" userId="a9043692e4a5ce47" providerId="LiveId" clId="{35614480-0911-4C5E-B1B3-727024A4C02B}" dt="2021-04-01T14:11:17.973" v="1938"/>
        <pc:sldMkLst>
          <pc:docMk/>
          <pc:sldMk cId="164336994" sldId="507"/>
        </pc:sldMkLst>
        <pc:picChg chg="add mod">
          <ac:chgData name="" userId="a9043692e4a5ce47" providerId="LiveId" clId="{35614480-0911-4C5E-B1B3-727024A4C02B}" dt="2021-04-01T14:11:05.294" v="1936" actId="14861"/>
          <ac:picMkLst>
            <pc:docMk/>
            <pc:sldMk cId="164336994" sldId="507"/>
            <ac:picMk id="10" creationId="{E1558814-4B64-49C7-9A0F-5D815942F765}"/>
          </ac:picMkLst>
        </pc:picChg>
        <pc:picChg chg="mod">
          <ac:chgData name="" userId="a9043692e4a5ce47" providerId="LiveId" clId="{35614480-0911-4C5E-B1B3-727024A4C02B}" dt="2021-04-01T14:10:53.596" v="1927" actId="1076"/>
          <ac:picMkLst>
            <pc:docMk/>
            <pc:sldMk cId="164336994" sldId="507"/>
            <ac:picMk id="13" creationId="{42D3ACE7-D615-4D19-A13A-BE3680C346BE}"/>
          </ac:picMkLst>
        </pc:picChg>
      </pc:sldChg>
      <pc:sldChg chg="modSp ord">
        <pc:chgData name="" userId="a9043692e4a5ce47" providerId="LiveId" clId="{35614480-0911-4C5E-B1B3-727024A4C02B}" dt="2021-04-01T14:23:17.034" v="2195"/>
        <pc:sldMkLst>
          <pc:docMk/>
          <pc:sldMk cId="2428924578" sldId="508"/>
        </pc:sldMkLst>
        <pc:spChg chg="mod">
          <ac:chgData name="" userId="a9043692e4a5ce47" providerId="LiveId" clId="{35614480-0911-4C5E-B1B3-727024A4C02B}" dt="2021-04-01T13:13:15.702" v="1122" actId="207"/>
          <ac:spMkLst>
            <pc:docMk/>
            <pc:sldMk cId="2428924578" sldId="508"/>
            <ac:spMk id="8" creationId="{A77508A0-C560-483B-9A62-F5DA45F9F6C5}"/>
          </ac:spMkLst>
        </pc:spChg>
      </pc:sldChg>
      <pc:sldChg chg="del">
        <pc:chgData name="" userId="a9043692e4a5ce47" providerId="LiveId" clId="{35614480-0911-4C5E-B1B3-727024A4C02B}" dt="2021-04-01T13:38:49.916" v="1518" actId="2696"/>
        <pc:sldMkLst>
          <pc:docMk/>
          <pc:sldMk cId="300562903" sldId="509"/>
        </pc:sldMkLst>
      </pc:sldChg>
      <pc:sldChg chg="addSp delSp modSp modAnim">
        <pc:chgData name="" userId="a9043692e4a5ce47" providerId="LiveId" clId="{35614480-0911-4C5E-B1B3-727024A4C02B}" dt="2021-04-01T14:16:35.211" v="2154"/>
        <pc:sldMkLst>
          <pc:docMk/>
          <pc:sldMk cId="3270020773" sldId="510"/>
        </pc:sldMkLst>
        <pc:spChg chg="mod">
          <ac:chgData name="" userId="a9043692e4a5ce47" providerId="LiveId" clId="{35614480-0911-4C5E-B1B3-727024A4C02B}" dt="2021-04-01T11:21:38.522" v="506" actId="20577"/>
          <ac:spMkLst>
            <pc:docMk/>
            <pc:sldMk cId="3270020773" sldId="510"/>
            <ac:spMk id="5" creationId="{D35F018A-697C-418B-AEB9-8BE233047C22}"/>
          </ac:spMkLst>
        </pc:spChg>
        <pc:spChg chg="add mod">
          <ac:chgData name="" userId="a9043692e4a5ce47" providerId="LiveId" clId="{35614480-0911-4C5E-B1B3-727024A4C02B}" dt="2021-04-01T14:13:24.146" v="1977" actId="1036"/>
          <ac:spMkLst>
            <pc:docMk/>
            <pc:sldMk cId="3270020773" sldId="510"/>
            <ac:spMk id="7" creationId="{C126359A-8E04-4FF0-979E-383DB4AE25EC}"/>
          </ac:spMkLst>
        </pc:spChg>
        <pc:spChg chg="add mod">
          <ac:chgData name="" userId="a9043692e4a5ce47" providerId="LiveId" clId="{35614480-0911-4C5E-B1B3-727024A4C02B}" dt="2021-04-01T14:13:46.858" v="2044" actId="14100"/>
          <ac:spMkLst>
            <pc:docMk/>
            <pc:sldMk cId="3270020773" sldId="510"/>
            <ac:spMk id="8" creationId="{CF380CCF-5D93-4734-BA9A-C28A3C7490AD}"/>
          </ac:spMkLst>
        </pc:spChg>
        <pc:spChg chg="add mod">
          <ac:chgData name="" userId="a9043692e4a5ce47" providerId="LiveId" clId="{35614480-0911-4C5E-B1B3-727024A4C02B}" dt="2021-04-01T14:15:26.501" v="2127" actId="14100"/>
          <ac:spMkLst>
            <pc:docMk/>
            <pc:sldMk cId="3270020773" sldId="510"/>
            <ac:spMk id="10" creationId="{E78F1FA0-1607-46F6-B23A-6F4511F37FCE}"/>
          </ac:spMkLst>
        </pc:spChg>
        <pc:picChg chg="add mod">
          <ac:chgData name="" userId="a9043692e4a5ce47" providerId="LiveId" clId="{35614480-0911-4C5E-B1B3-727024A4C02B}" dt="2021-04-01T11:24:52.717" v="517" actId="14861"/>
          <ac:picMkLst>
            <pc:docMk/>
            <pc:sldMk cId="3270020773" sldId="510"/>
            <ac:picMk id="2" creationId="{55CEDF06-5583-4338-B656-938EA6577E0E}"/>
          </ac:picMkLst>
        </pc:picChg>
        <pc:picChg chg="add mod">
          <ac:chgData name="" userId="a9043692e4a5ce47" providerId="LiveId" clId="{35614480-0911-4C5E-B1B3-727024A4C02B}" dt="2021-04-01T14:13:56.167" v="2052" actId="14861"/>
          <ac:picMkLst>
            <pc:docMk/>
            <pc:sldMk cId="3270020773" sldId="510"/>
            <ac:picMk id="3" creationId="{7B4A5741-0536-48EF-88BF-061D77C59ABF}"/>
          </ac:picMkLst>
        </pc:picChg>
        <pc:picChg chg="add del mod">
          <ac:chgData name="" userId="a9043692e4a5ce47" providerId="LiveId" clId="{35614480-0911-4C5E-B1B3-727024A4C02B}" dt="2021-04-01T14:11:57.274" v="1946" actId="478"/>
          <ac:picMkLst>
            <pc:docMk/>
            <pc:sldMk cId="3270020773" sldId="510"/>
            <ac:picMk id="4" creationId="{364F1B84-61C8-47DB-8CB3-BF82926E5566}"/>
          </ac:picMkLst>
        </pc:picChg>
        <pc:picChg chg="add del mod">
          <ac:chgData name="" userId="a9043692e4a5ce47" providerId="LiveId" clId="{35614480-0911-4C5E-B1B3-727024A4C02B}" dt="2021-04-01T14:11:44.793" v="1940" actId="478"/>
          <ac:picMkLst>
            <pc:docMk/>
            <pc:sldMk cId="3270020773" sldId="510"/>
            <ac:picMk id="6" creationId="{7D1ACACE-B1D5-4438-8739-2D6F55E5CE98}"/>
          </ac:picMkLst>
        </pc:picChg>
        <pc:picChg chg="add mod ord">
          <ac:chgData name="" userId="a9043692e4a5ce47" providerId="LiveId" clId="{35614480-0911-4C5E-B1B3-727024A4C02B}" dt="2021-04-01T14:15:42.442" v="2136" actId="14861"/>
          <ac:picMkLst>
            <pc:docMk/>
            <pc:sldMk cId="3270020773" sldId="510"/>
            <ac:picMk id="9" creationId="{C96225CA-1C02-4FF7-86BA-41E47A3FFB61}"/>
          </ac:picMkLst>
        </pc:picChg>
        <pc:picChg chg="add mod">
          <ac:chgData name="" userId="a9043692e4a5ce47" providerId="LiveId" clId="{35614480-0911-4C5E-B1B3-727024A4C02B}" dt="2021-04-01T14:16:19.562" v="2152" actId="1035"/>
          <ac:picMkLst>
            <pc:docMk/>
            <pc:sldMk cId="3270020773" sldId="510"/>
            <ac:picMk id="11" creationId="{62F35B17-DD4C-430B-B2A7-33F064459829}"/>
          </ac:picMkLst>
        </pc:picChg>
      </pc:sldChg>
      <pc:sldChg chg="add del">
        <pc:chgData name="" userId="a9043692e4a5ce47" providerId="LiveId" clId="{35614480-0911-4C5E-B1B3-727024A4C02B}" dt="2021-04-01T12:28:06.482" v="731" actId="2696"/>
        <pc:sldMkLst>
          <pc:docMk/>
          <pc:sldMk cId="264998359" sldId="511"/>
        </pc:sldMkLst>
      </pc:sldChg>
      <pc:sldChg chg="addSp delSp modSp add modAnim">
        <pc:chgData name="" userId="a9043692e4a5ce47" providerId="LiveId" clId="{35614480-0911-4C5E-B1B3-727024A4C02B}" dt="2021-04-01T14:23:28.485" v="2197"/>
        <pc:sldMkLst>
          <pc:docMk/>
          <pc:sldMk cId="1115059279" sldId="512"/>
        </pc:sldMkLst>
        <pc:spChg chg="add mod">
          <ac:chgData name="" userId="a9043692e4a5ce47" providerId="LiveId" clId="{35614480-0911-4C5E-B1B3-727024A4C02B}" dt="2021-04-01T14:20:56.524" v="2180" actId="692"/>
          <ac:spMkLst>
            <pc:docMk/>
            <pc:sldMk cId="1115059279" sldId="512"/>
            <ac:spMk id="13" creationId="{0D8C739A-22F6-4F2D-A7D7-84D161CF2B8B}"/>
          </ac:spMkLst>
        </pc:spChg>
        <pc:spChg chg="add mod">
          <ac:chgData name="" userId="a9043692e4a5ce47" providerId="LiveId" clId="{35614480-0911-4C5E-B1B3-727024A4C02B}" dt="2021-04-01T14:21:24.109" v="2189" actId="1035"/>
          <ac:spMkLst>
            <pc:docMk/>
            <pc:sldMk cId="1115059279" sldId="512"/>
            <ac:spMk id="14" creationId="{7BA789A5-4ADD-482A-8499-30616E463E13}"/>
          </ac:spMkLst>
        </pc:spChg>
        <pc:picChg chg="del">
          <ac:chgData name="" userId="a9043692e4a5ce47" providerId="LiveId" clId="{35614480-0911-4C5E-B1B3-727024A4C02B}" dt="2021-04-01T11:33:08.551" v="531" actId="478"/>
          <ac:picMkLst>
            <pc:docMk/>
            <pc:sldMk cId="1115059279" sldId="512"/>
            <ac:picMk id="2" creationId="{55CEDF06-5583-4338-B656-938EA6577E0E}"/>
          </ac:picMkLst>
        </pc:picChg>
        <pc:picChg chg="del">
          <ac:chgData name="" userId="a9043692e4a5ce47" providerId="LiveId" clId="{35614480-0911-4C5E-B1B3-727024A4C02B}" dt="2021-04-01T11:33:06.838" v="530" actId="478"/>
          <ac:picMkLst>
            <pc:docMk/>
            <pc:sldMk cId="1115059279" sldId="512"/>
            <ac:picMk id="3" creationId="{7B4A5741-0536-48EF-88BF-061D77C59ABF}"/>
          </ac:picMkLst>
        </pc:picChg>
        <pc:picChg chg="del">
          <ac:chgData name="" userId="a9043692e4a5ce47" providerId="LiveId" clId="{35614480-0911-4C5E-B1B3-727024A4C02B}" dt="2021-04-01T11:33:05.348" v="529" actId="478"/>
          <ac:picMkLst>
            <pc:docMk/>
            <pc:sldMk cId="1115059279" sldId="512"/>
            <ac:picMk id="4" creationId="{364F1B84-61C8-47DB-8CB3-BF82926E5566}"/>
          </ac:picMkLst>
        </pc:picChg>
        <pc:picChg chg="del">
          <ac:chgData name="" userId="a9043692e4a5ce47" providerId="LiveId" clId="{35614480-0911-4C5E-B1B3-727024A4C02B}" dt="2021-04-01T11:33:04.881" v="528" actId="478"/>
          <ac:picMkLst>
            <pc:docMk/>
            <pc:sldMk cId="1115059279" sldId="512"/>
            <ac:picMk id="6" creationId="{7D1ACACE-B1D5-4438-8739-2D6F55E5CE98}"/>
          </ac:picMkLst>
        </pc:picChg>
        <pc:picChg chg="add mod">
          <ac:chgData name="" userId="a9043692e4a5ce47" providerId="LiveId" clId="{35614480-0911-4C5E-B1B3-727024A4C02B}" dt="2021-04-01T11:33:25.426" v="542" actId="14861"/>
          <ac:picMkLst>
            <pc:docMk/>
            <pc:sldMk cId="1115059279" sldId="512"/>
            <ac:picMk id="7" creationId="{3FF082C2-9172-49E8-9EB1-B59BC8A0F129}"/>
          </ac:picMkLst>
        </pc:picChg>
        <pc:picChg chg="add mod">
          <ac:chgData name="" userId="a9043692e4a5ce47" providerId="LiveId" clId="{35614480-0911-4C5E-B1B3-727024A4C02B}" dt="2021-04-01T11:45:18.848" v="552" actId="14861"/>
          <ac:picMkLst>
            <pc:docMk/>
            <pc:sldMk cId="1115059279" sldId="512"/>
            <ac:picMk id="8" creationId="{1ABEAA06-36C6-423B-90B7-8876B964FD1F}"/>
          </ac:picMkLst>
        </pc:picChg>
        <pc:picChg chg="add del mod">
          <ac:chgData name="" userId="a9043692e4a5ce47" providerId="LiveId" clId="{35614480-0911-4C5E-B1B3-727024A4C02B}" dt="2021-04-01T14:20:12.186" v="2166" actId="478"/>
          <ac:picMkLst>
            <pc:docMk/>
            <pc:sldMk cId="1115059279" sldId="512"/>
            <ac:picMk id="9" creationId="{267D9F45-08DD-4D37-97BB-9B0EAD5C9C3F}"/>
          </ac:picMkLst>
        </pc:picChg>
        <pc:picChg chg="add del mod">
          <ac:chgData name="" userId="a9043692e4a5ce47" providerId="LiveId" clId="{35614480-0911-4C5E-B1B3-727024A4C02B}" dt="2021-04-01T14:20:11.663" v="2165" actId="478"/>
          <ac:picMkLst>
            <pc:docMk/>
            <pc:sldMk cId="1115059279" sldId="512"/>
            <ac:picMk id="10" creationId="{8AF4697C-B942-4CDF-A0D2-452D487940C6}"/>
          </ac:picMkLst>
        </pc:picChg>
        <pc:picChg chg="add del mod">
          <ac:chgData name="" userId="a9043692e4a5ce47" providerId="LiveId" clId="{35614480-0911-4C5E-B1B3-727024A4C02B}" dt="2021-04-01T14:18:26.918" v="2157" actId="478"/>
          <ac:picMkLst>
            <pc:docMk/>
            <pc:sldMk cId="1115059279" sldId="512"/>
            <ac:picMk id="11" creationId="{24C73EBF-4D2C-47B4-AE9C-A908BABC9105}"/>
          </ac:picMkLst>
        </pc:picChg>
        <pc:picChg chg="add del">
          <ac:chgData name="" userId="a9043692e4a5ce47" providerId="LiveId" clId="{35614480-0911-4C5E-B1B3-727024A4C02B}" dt="2021-04-01T14:20:25.393" v="2168" actId="478"/>
          <ac:picMkLst>
            <pc:docMk/>
            <pc:sldMk cId="1115059279" sldId="512"/>
            <ac:picMk id="12" creationId="{125D446D-B989-4A9C-91E0-83A7F018DC3B}"/>
          </ac:picMkLst>
        </pc:picChg>
        <pc:picChg chg="add">
          <ac:chgData name="" userId="a9043692e4a5ce47" providerId="LiveId" clId="{35614480-0911-4C5E-B1B3-727024A4C02B}" dt="2021-04-01T14:22:16.654" v="2192"/>
          <ac:picMkLst>
            <pc:docMk/>
            <pc:sldMk cId="1115059279" sldId="512"/>
            <ac:picMk id="15" creationId="{38DB22B7-EDA4-4164-8004-A40474045BA0}"/>
          </ac:picMkLst>
        </pc:picChg>
      </pc:sldChg>
      <pc:sldChg chg="delSp modSp add del delAnim">
        <pc:chgData name="" userId="a9043692e4a5ce47" providerId="LiveId" clId="{35614480-0911-4C5E-B1B3-727024A4C02B}" dt="2021-04-01T08:39:36.124" v="369" actId="2696"/>
        <pc:sldMkLst>
          <pc:docMk/>
          <pc:sldMk cId="3264853127" sldId="512"/>
        </pc:sldMkLst>
        <pc:picChg chg="del">
          <ac:chgData name="" userId="a9043692e4a5ce47" providerId="LiveId" clId="{35614480-0911-4C5E-B1B3-727024A4C02B}" dt="2021-04-01T08:37:56.494" v="347" actId="478"/>
          <ac:picMkLst>
            <pc:docMk/>
            <pc:sldMk cId="3264853127" sldId="512"/>
            <ac:picMk id="4" creationId="{416A585A-C7D0-47BA-9839-855639BECF87}"/>
          </ac:picMkLst>
        </pc:picChg>
        <pc:picChg chg="mod">
          <ac:chgData name="" userId="a9043692e4a5ce47" providerId="LiveId" clId="{35614480-0911-4C5E-B1B3-727024A4C02B}" dt="2021-04-01T08:38:08.876" v="348" actId="1076"/>
          <ac:picMkLst>
            <pc:docMk/>
            <pc:sldMk cId="3264853127" sldId="512"/>
            <ac:picMk id="9" creationId="{C6D876DD-06D4-4C9B-8E40-A071D0DDC0EC}"/>
          </ac:picMkLst>
        </pc:picChg>
        <pc:picChg chg="del">
          <ac:chgData name="" userId="a9043692e4a5ce47" providerId="LiveId" clId="{35614480-0911-4C5E-B1B3-727024A4C02B}" dt="2021-04-01T08:37:54.849" v="346" actId="478"/>
          <ac:picMkLst>
            <pc:docMk/>
            <pc:sldMk cId="3264853127" sldId="512"/>
            <ac:picMk id="13" creationId="{FBFF78C5-B70C-4035-951C-8028C620F00F}"/>
          </ac:picMkLst>
        </pc:picChg>
        <pc:picChg chg="del">
          <ac:chgData name="" userId="a9043692e4a5ce47" providerId="LiveId" clId="{35614480-0911-4C5E-B1B3-727024A4C02B}" dt="2021-04-01T08:37:54.074" v="345" actId="478"/>
          <ac:picMkLst>
            <pc:docMk/>
            <pc:sldMk cId="3264853127" sldId="512"/>
            <ac:picMk id="24" creationId="{88CD9527-14D2-4B3C-925B-3EEE0446A14C}"/>
          </ac:picMkLst>
        </pc:picChg>
      </pc:sldChg>
      <pc:sldChg chg="add del">
        <pc:chgData name="" userId="a9043692e4a5ce47" providerId="LiveId" clId="{35614480-0911-4C5E-B1B3-727024A4C02B}" dt="2021-04-01T08:36:13.576" v="337" actId="2696"/>
        <pc:sldMkLst>
          <pc:docMk/>
          <pc:sldMk cId="4233028673" sldId="512"/>
        </pc:sldMkLst>
      </pc:sldChg>
      <pc:sldChg chg="modSp add del">
        <pc:chgData name="" userId="a9043692e4a5ce47" providerId="LiveId" clId="{35614480-0911-4C5E-B1B3-727024A4C02B}" dt="2021-04-01T08:36:10.581" v="336" actId="2696"/>
        <pc:sldMkLst>
          <pc:docMk/>
          <pc:sldMk cId="3077656521" sldId="513"/>
        </pc:sldMkLst>
        <pc:picChg chg="mod">
          <ac:chgData name="" userId="a9043692e4a5ce47" providerId="LiveId" clId="{35614480-0911-4C5E-B1B3-727024A4C02B}" dt="2021-04-01T08:31:19.398" v="101" actId="1076"/>
          <ac:picMkLst>
            <pc:docMk/>
            <pc:sldMk cId="3077656521" sldId="513"/>
            <ac:picMk id="2" creationId="{8668555B-8FDD-44F2-B6E5-4978BE355717}"/>
          </ac:picMkLst>
        </pc:picChg>
      </pc:sldChg>
      <pc:sldChg chg="addSp delSp modSp add modAnim">
        <pc:chgData name="" userId="a9043692e4a5ce47" providerId="LiveId" clId="{35614480-0911-4C5E-B1B3-727024A4C02B}" dt="2021-04-01T14:05:25.529" v="1917"/>
        <pc:sldMkLst>
          <pc:docMk/>
          <pc:sldMk cId="3581951217" sldId="513"/>
        </pc:sldMkLst>
        <pc:spChg chg="del">
          <ac:chgData name="" userId="a9043692e4a5ce47" providerId="LiveId" clId="{35614480-0911-4C5E-B1B3-727024A4C02B}" dt="2021-04-01T14:05:24.382" v="1916" actId="478"/>
          <ac:spMkLst>
            <pc:docMk/>
            <pc:sldMk cId="3581951217" sldId="513"/>
            <ac:spMk id="5" creationId="{D35F018A-697C-418B-AEB9-8BE233047C22}"/>
          </ac:spMkLst>
        </pc:spChg>
        <pc:spChg chg="add">
          <ac:chgData name="" userId="a9043692e4a5ce47" providerId="LiveId" clId="{35614480-0911-4C5E-B1B3-727024A4C02B}" dt="2021-04-01T14:05:25.529" v="1917"/>
          <ac:spMkLst>
            <pc:docMk/>
            <pc:sldMk cId="3581951217" sldId="513"/>
            <ac:spMk id="9" creationId="{5966931D-B313-406F-9C3B-DA3B048045AC}"/>
          </ac:spMkLst>
        </pc:spChg>
        <pc:picChg chg="add mod">
          <ac:chgData name="" userId="a9043692e4a5ce47" providerId="LiveId" clId="{35614480-0911-4C5E-B1B3-727024A4C02B}" dt="2021-04-01T12:09:03.616" v="642" actId="14861"/>
          <ac:picMkLst>
            <pc:docMk/>
            <pc:sldMk cId="3581951217" sldId="513"/>
            <ac:picMk id="2" creationId="{D2E8B355-24B9-492D-8458-64BA4A1CD698}"/>
          </ac:picMkLst>
        </pc:picChg>
        <pc:picChg chg="add mod">
          <ac:chgData name="" userId="a9043692e4a5ce47" providerId="LiveId" clId="{35614480-0911-4C5E-B1B3-727024A4C02B}" dt="2021-04-01T12:10:12.603" v="655" actId="14861"/>
          <ac:picMkLst>
            <pc:docMk/>
            <pc:sldMk cId="3581951217" sldId="513"/>
            <ac:picMk id="3" creationId="{8D556627-E663-4FE3-A46E-8522C9C4691B}"/>
          </ac:picMkLst>
        </pc:picChg>
        <pc:picChg chg="del">
          <ac:chgData name="" userId="a9043692e4a5ce47" providerId="LiveId" clId="{35614480-0911-4C5E-B1B3-727024A4C02B}" dt="2021-04-01T12:08:32.836" v="623" actId="478"/>
          <ac:picMkLst>
            <pc:docMk/>
            <pc:sldMk cId="3581951217" sldId="513"/>
            <ac:picMk id="4" creationId="{DC5BDA56-A393-43DE-B02A-75DBCB9C5BB4}"/>
          </ac:picMkLst>
        </pc:picChg>
        <pc:picChg chg="del">
          <ac:chgData name="" userId="a9043692e4a5ce47" providerId="LiveId" clId="{35614480-0911-4C5E-B1B3-727024A4C02B}" dt="2021-04-01T12:08:34.849" v="624" actId="478"/>
          <ac:picMkLst>
            <pc:docMk/>
            <pc:sldMk cId="3581951217" sldId="513"/>
            <ac:picMk id="6" creationId="{34C98A5B-4998-43CB-890C-C3FCFDD5477B}"/>
          </ac:picMkLst>
        </pc:picChg>
        <pc:picChg chg="mod ord">
          <ac:chgData name="" userId="a9043692e4a5ce47" providerId="LiveId" clId="{35614480-0911-4C5E-B1B3-727024A4C02B}" dt="2021-04-01T12:08:53.437" v="632" actId="1076"/>
          <ac:picMkLst>
            <pc:docMk/>
            <pc:sldMk cId="3581951217" sldId="513"/>
            <ac:picMk id="8" creationId="{21B9ED37-6DC7-4677-A7EE-ADF5D140A6FD}"/>
          </ac:picMkLst>
        </pc:picChg>
      </pc:sldChg>
      <pc:sldChg chg="delSp modSp add del">
        <pc:chgData name="" userId="a9043692e4a5ce47" providerId="LiveId" clId="{35614480-0911-4C5E-B1B3-727024A4C02B}" dt="2021-04-01T12:27:57.116" v="730" actId="2696"/>
        <pc:sldMkLst>
          <pc:docMk/>
          <pc:sldMk cId="664242054" sldId="514"/>
        </pc:sldMkLst>
        <pc:picChg chg="del">
          <ac:chgData name="" userId="a9043692e4a5ce47" providerId="LiveId" clId="{35614480-0911-4C5E-B1B3-727024A4C02B}" dt="2021-04-01T12:24:26.919" v="705" actId="478"/>
          <ac:picMkLst>
            <pc:docMk/>
            <pc:sldMk cId="664242054" sldId="514"/>
            <ac:picMk id="4" creationId="{DC5BDA56-A393-43DE-B02A-75DBCB9C5BB4}"/>
          </ac:picMkLst>
        </pc:picChg>
        <pc:picChg chg="del">
          <ac:chgData name="" userId="a9043692e4a5ce47" providerId="LiveId" clId="{35614480-0911-4C5E-B1B3-727024A4C02B}" dt="2021-04-01T12:24:28.177" v="706" actId="478"/>
          <ac:picMkLst>
            <pc:docMk/>
            <pc:sldMk cId="664242054" sldId="514"/>
            <ac:picMk id="6" creationId="{34C98A5B-4998-43CB-890C-C3FCFDD5477B}"/>
          </ac:picMkLst>
        </pc:picChg>
        <pc:picChg chg="mod">
          <ac:chgData name="" userId="a9043692e4a5ce47" providerId="LiveId" clId="{35614480-0911-4C5E-B1B3-727024A4C02B}" dt="2021-04-01T12:24:42.518" v="709" actId="1076"/>
          <ac:picMkLst>
            <pc:docMk/>
            <pc:sldMk cId="664242054" sldId="514"/>
            <ac:picMk id="9" creationId="{8554B5C9-7629-4BF7-93D0-18C38BEE6E31}"/>
          </ac:picMkLst>
        </pc:picChg>
      </pc:sldChg>
      <pc:sldChg chg="addSp delSp modSp add ord">
        <pc:chgData name="" userId="a9043692e4a5ce47" providerId="LiveId" clId="{35614480-0911-4C5E-B1B3-727024A4C02B}" dt="2021-04-01T14:45:19.014" v="2436" actId="692"/>
        <pc:sldMkLst>
          <pc:docMk/>
          <pc:sldMk cId="3680147669" sldId="515"/>
        </pc:sldMkLst>
        <pc:spChg chg="del mod">
          <ac:chgData name="" userId="a9043692e4a5ce47" providerId="LiveId" clId="{35614480-0911-4C5E-B1B3-727024A4C02B}" dt="2021-04-01T14:04:41.752" v="1914" actId="478"/>
          <ac:spMkLst>
            <pc:docMk/>
            <pc:sldMk cId="3680147669" sldId="515"/>
            <ac:spMk id="5" creationId="{D35F018A-697C-418B-AEB9-8BE233047C22}"/>
          </ac:spMkLst>
        </pc:spChg>
        <pc:spChg chg="add mod">
          <ac:chgData name="" userId="a9043692e4a5ce47" providerId="LiveId" clId="{35614480-0911-4C5E-B1B3-727024A4C02B}" dt="2021-04-01T14:45:19.014" v="2436" actId="692"/>
          <ac:spMkLst>
            <pc:docMk/>
            <pc:sldMk cId="3680147669" sldId="515"/>
            <ac:spMk id="7" creationId="{B294DBAE-5992-429F-A5D8-CF602BDC3DE1}"/>
          </ac:spMkLst>
        </pc:spChg>
        <pc:spChg chg="add">
          <ac:chgData name="" userId="a9043692e4a5ce47" providerId="LiveId" clId="{35614480-0911-4C5E-B1B3-727024A4C02B}" dt="2021-04-01T14:04:50.413" v="1915"/>
          <ac:spMkLst>
            <pc:docMk/>
            <pc:sldMk cId="3680147669" sldId="515"/>
            <ac:spMk id="8" creationId="{A79C5129-4B04-43C3-91D9-61247C49F04B}"/>
          </ac:spMkLst>
        </pc:spChg>
        <pc:picChg chg="add mod ord">
          <ac:chgData name="" userId="a9043692e4a5ce47" providerId="LiveId" clId="{35614480-0911-4C5E-B1B3-727024A4C02B}" dt="2021-04-01T12:22:24.258" v="694" actId="1076"/>
          <ac:picMkLst>
            <pc:docMk/>
            <pc:sldMk cId="3680147669" sldId="515"/>
            <ac:picMk id="2" creationId="{2F39FD6F-DD80-41E6-964E-BE2B6920B236}"/>
          </ac:picMkLst>
        </pc:picChg>
        <pc:picChg chg="add mod ord">
          <ac:chgData name="" userId="a9043692e4a5ce47" providerId="LiveId" clId="{35614480-0911-4C5E-B1B3-727024A4C02B}" dt="2021-04-01T12:22:36.367" v="703" actId="14861"/>
          <ac:picMkLst>
            <pc:docMk/>
            <pc:sldMk cId="3680147669" sldId="515"/>
            <ac:picMk id="3" creationId="{2E5C9E45-AB30-4D0B-910A-2B66171B7E6F}"/>
          </ac:picMkLst>
        </pc:picChg>
        <pc:picChg chg="del">
          <ac:chgData name="" userId="a9043692e4a5ce47" providerId="LiveId" clId="{35614480-0911-4C5E-B1B3-727024A4C02B}" dt="2021-04-01T12:21:33.046" v="673" actId="478"/>
          <ac:picMkLst>
            <pc:docMk/>
            <pc:sldMk cId="3680147669" sldId="515"/>
            <ac:picMk id="4" creationId="{DC5BDA56-A393-43DE-B02A-75DBCB9C5BB4}"/>
          </ac:picMkLst>
        </pc:picChg>
        <pc:picChg chg="del">
          <ac:chgData name="" userId="a9043692e4a5ce47" providerId="LiveId" clId="{35614480-0911-4C5E-B1B3-727024A4C02B}" dt="2021-04-01T12:21:32.257" v="672" actId="478"/>
          <ac:picMkLst>
            <pc:docMk/>
            <pc:sldMk cId="3680147669" sldId="515"/>
            <ac:picMk id="6" creationId="{34C98A5B-4998-43CB-890C-C3FCFDD5477B}"/>
          </ac:picMkLst>
        </pc:picChg>
        <pc:picChg chg="del">
          <ac:chgData name="" userId="a9043692e4a5ce47" providerId="LiveId" clId="{35614480-0911-4C5E-B1B3-727024A4C02B}" dt="2021-04-01T12:21:30.928" v="671" actId="478"/>
          <ac:picMkLst>
            <pc:docMk/>
            <pc:sldMk cId="3680147669" sldId="515"/>
            <ac:picMk id="9" creationId="{8554B5C9-7629-4BF7-93D0-18C38BEE6E31}"/>
          </ac:picMkLst>
        </pc:picChg>
      </pc:sldChg>
      <pc:sldChg chg="addSp delSp modSp add del">
        <pc:chgData name="" userId="a9043692e4a5ce47" providerId="LiveId" clId="{35614480-0911-4C5E-B1B3-727024A4C02B}" dt="2021-04-01T13:07:36.147" v="998" actId="2696"/>
        <pc:sldMkLst>
          <pc:docMk/>
          <pc:sldMk cId="628825779" sldId="516"/>
        </pc:sldMkLst>
        <pc:spChg chg="del">
          <ac:chgData name="" userId="a9043692e4a5ce47" providerId="LiveId" clId="{35614480-0911-4C5E-B1B3-727024A4C02B}" dt="2021-04-01T13:00:55.689" v="904"/>
          <ac:spMkLst>
            <pc:docMk/>
            <pc:sldMk cId="628825779" sldId="516"/>
            <ac:spMk id="2" creationId="{82BDCF96-D9D4-4D77-A858-92BAC1933BAA}"/>
          </ac:spMkLst>
        </pc:spChg>
        <pc:spChg chg="del">
          <ac:chgData name="" userId="a9043692e4a5ce47" providerId="LiveId" clId="{35614480-0911-4C5E-B1B3-727024A4C02B}" dt="2021-04-01T13:00:55.689" v="904"/>
          <ac:spMkLst>
            <pc:docMk/>
            <pc:sldMk cId="628825779" sldId="516"/>
            <ac:spMk id="3" creationId="{69764B69-EB40-430C-A32F-0FDAE8C070FF}"/>
          </ac:spMkLst>
        </pc:spChg>
        <pc:spChg chg="del">
          <ac:chgData name="" userId="a9043692e4a5ce47" providerId="LiveId" clId="{35614480-0911-4C5E-B1B3-727024A4C02B}" dt="2021-04-01T13:00:55.689" v="904"/>
          <ac:spMkLst>
            <pc:docMk/>
            <pc:sldMk cId="628825779" sldId="516"/>
            <ac:spMk id="4" creationId="{D9A3E029-E034-4C7B-BE53-80E1814A41CB}"/>
          </ac:spMkLst>
        </pc:spChg>
        <pc:spChg chg="add mod">
          <ac:chgData name="" userId="a9043692e4a5ce47" providerId="LiveId" clId="{35614480-0911-4C5E-B1B3-727024A4C02B}" dt="2021-04-01T13:00:55.689" v="904"/>
          <ac:spMkLst>
            <pc:docMk/>
            <pc:sldMk cId="628825779" sldId="516"/>
            <ac:spMk id="5" creationId="{A5B1C982-3A8C-4CA5-9908-C31E64C1EE77}"/>
          </ac:spMkLst>
        </pc:spChg>
        <pc:spChg chg="add mod">
          <ac:chgData name="" userId="a9043692e4a5ce47" providerId="LiveId" clId="{35614480-0911-4C5E-B1B3-727024A4C02B}" dt="2021-04-01T13:00:55.689" v="904"/>
          <ac:spMkLst>
            <pc:docMk/>
            <pc:sldMk cId="628825779" sldId="516"/>
            <ac:spMk id="6" creationId="{FB3E9C83-8591-419F-A798-DB68F9A8A55A}"/>
          </ac:spMkLst>
        </pc:spChg>
        <pc:spChg chg="add mod">
          <ac:chgData name="" userId="a9043692e4a5ce47" providerId="LiveId" clId="{35614480-0911-4C5E-B1B3-727024A4C02B}" dt="2021-04-01T13:00:55.689" v="904"/>
          <ac:spMkLst>
            <pc:docMk/>
            <pc:sldMk cId="628825779" sldId="516"/>
            <ac:spMk id="7" creationId="{D09DA91A-769F-47C4-B5F4-6EFA13DDF98C}"/>
          </ac:spMkLst>
        </pc:spChg>
        <pc:spChg chg="add mod">
          <ac:chgData name="" userId="a9043692e4a5ce47" providerId="LiveId" clId="{35614480-0911-4C5E-B1B3-727024A4C02B}" dt="2021-04-01T13:00:55.689" v="904"/>
          <ac:spMkLst>
            <pc:docMk/>
            <pc:sldMk cId="628825779" sldId="516"/>
            <ac:spMk id="8" creationId="{30A90989-95BE-4C3A-B20E-51ADA241C7D7}"/>
          </ac:spMkLst>
        </pc:spChg>
        <pc:spChg chg="add mod">
          <ac:chgData name="" userId="a9043692e4a5ce47" providerId="LiveId" clId="{35614480-0911-4C5E-B1B3-727024A4C02B}" dt="2021-04-01T13:00:55.689" v="904"/>
          <ac:spMkLst>
            <pc:docMk/>
            <pc:sldMk cId="628825779" sldId="516"/>
            <ac:spMk id="9" creationId="{F1AEA5B4-125F-4682-9AEE-26ED5C9D510C}"/>
          </ac:spMkLst>
        </pc:spChg>
        <pc:spChg chg="add mod">
          <ac:chgData name="" userId="a9043692e4a5ce47" providerId="LiveId" clId="{35614480-0911-4C5E-B1B3-727024A4C02B}" dt="2021-04-01T13:00:55.689" v="904"/>
          <ac:spMkLst>
            <pc:docMk/>
            <pc:sldMk cId="628825779" sldId="516"/>
            <ac:spMk id="10" creationId="{80B45F43-DDC0-4362-8AA1-3F302C7E5809}"/>
          </ac:spMkLst>
        </pc:spChg>
      </pc:sldChg>
      <pc:sldChg chg="addSp delSp modSp add">
        <pc:chgData name="" userId="a9043692e4a5ce47" providerId="LiveId" clId="{35614480-0911-4C5E-B1B3-727024A4C02B}" dt="2021-04-01T12:59:49.432" v="903" actId="20577"/>
        <pc:sldMkLst>
          <pc:docMk/>
          <pc:sldMk cId="3985568917" sldId="517"/>
        </pc:sldMkLst>
        <pc:spChg chg="mod">
          <ac:chgData name="" userId="a9043692e4a5ce47" providerId="LiveId" clId="{35614480-0911-4C5E-B1B3-727024A4C02B}" dt="2021-04-01T12:59:49.432" v="903" actId="20577"/>
          <ac:spMkLst>
            <pc:docMk/>
            <pc:sldMk cId="3985568917" sldId="517"/>
            <ac:spMk id="8" creationId="{CF9484A6-9E25-49B4-9D45-D71947BCA5F0}"/>
          </ac:spMkLst>
        </pc:spChg>
        <pc:picChg chg="del">
          <ac:chgData name="" userId="a9043692e4a5ce47" providerId="LiveId" clId="{35614480-0911-4C5E-B1B3-727024A4C02B}" dt="2021-04-01T12:57:03.646" v="838" actId="478"/>
          <ac:picMkLst>
            <pc:docMk/>
            <pc:sldMk cId="3985568917" sldId="517"/>
            <ac:picMk id="2" creationId="{A8F7F8BE-A76F-4539-9AB6-5A92F3AB761E}"/>
          </ac:picMkLst>
        </pc:picChg>
        <pc:picChg chg="add mod">
          <ac:chgData name="" userId="a9043692e4a5ce47" providerId="LiveId" clId="{35614480-0911-4C5E-B1B3-727024A4C02B}" dt="2021-04-01T12:59:19.137" v="872" actId="14100"/>
          <ac:picMkLst>
            <pc:docMk/>
            <pc:sldMk cId="3985568917" sldId="517"/>
            <ac:picMk id="3" creationId="{FFDE7694-DF66-4C63-B10A-464AE6E531EE}"/>
          </ac:picMkLst>
        </pc:picChg>
        <pc:picChg chg="add mod">
          <ac:chgData name="" userId="a9043692e4a5ce47" providerId="LiveId" clId="{35614480-0911-4C5E-B1B3-727024A4C02B}" dt="2021-04-01T12:59:21.529" v="875" actId="1076"/>
          <ac:picMkLst>
            <pc:docMk/>
            <pc:sldMk cId="3985568917" sldId="517"/>
            <ac:picMk id="4" creationId="{B3764590-6D81-4EE7-9081-BD93DBA5C7B6}"/>
          </ac:picMkLst>
        </pc:picChg>
        <pc:picChg chg="del">
          <ac:chgData name="" userId="a9043692e4a5ce47" providerId="LiveId" clId="{35614480-0911-4C5E-B1B3-727024A4C02B}" dt="2021-04-01T12:57:05.606" v="839" actId="478"/>
          <ac:picMkLst>
            <pc:docMk/>
            <pc:sldMk cId="3985568917" sldId="517"/>
            <ac:picMk id="17" creationId="{7FA256FE-7F9F-40BC-A3BA-651A14D21BAE}"/>
          </ac:picMkLst>
        </pc:picChg>
      </pc:sldChg>
      <pc:sldChg chg="addSp delSp modSp add delAnim modAnim">
        <pc:chgData name="" userId="a9043692e4a5ce47" providerId="LiveId" clId="{35614480-0911-4C5E-B1B3-727024A4C02B}" dt="2021-04-01T13:05:55.969" v="997" actId="478"/>
        <pc:sldMkLst>
          <pc:docMk/>
          <pc:sldMk cId="3279799005" sldId="518"/>
        </pc:sldMkLst>
        <pc:spChg chg="add mod">
          <ac:chgData name="" userId="a9043692e4a5ce47" providerId="LiveId" clId="{35614480-0911-4C5E-B1B3-727024A4C02B}" dt="2021-04-01T13:02:49.005" v="992" actId="20577"/>
          <ac:spMkLst>
            <pc:docMk/>
            <pc:sldMk cId="3279799005" sldId="518"/>
            <ac:spMk id="6" creationId="{03D337FE-EDC5-446D-8F4A-3685DEABD6C7}"/>
          </ac:spMkLst>
        </pc:spChg>
        <pc:picChg chg="add mod">
          <ac:chgData name="" userId="a9043692e4a5ce47" providerId="LiveId" clId="{35614480-0911-4C5E-B1B3-727024A4C02B}" dt="2021-04-01T13:01:29.245" v="933" actId="14861"/>
          <ac:picMkLst>
            <pc:docMk/>
            <pc:sldMk cId="3279799005" sldId="518"/>
            <ac:picMk id="2" creationId="{AD58EE4C-31BE-47E6-AEDC-04589E45D41D}"/>
          </ac:picMkLst>
        </pc:picChg>
        <pc:picChg chg="del">
          <ac:chgData name="" userId="a9043692e4a5ce47" providerId="LiveId" clId="{35614480-0911-4C5E-B1B3-727024A4C02B}" dt="2021-04-01T13:01:05.633" v="906" actId="478"/>
          <ac:picMkLst>
            <pc:docMk/>
            <pc:sldMk cId="3279799005" sldId="518"/>
            <ac:picMk id="3" creationId="{FFDE7694-DF66-4C63-B10A-464AE6E531EE}"/>
          </ac:picMkLst>
        </pc:picChg>
        <pc:picChg chg="del">
          <ac:chgData name="" userId="a9043692e4a5ce47" providerId="LiveId" clId="{35614480-0911-4C5E-B1B3-727024A4C02B}" dt="2021-04-01T13:01:06.209" v="907" actId="478"/>
          <ac:picMkLst>
            <pc:docMk/>
            <pc:sldMk cId="3279799005" sldId="518"/>
            <ac:picMk id="4" creationId="{B3764590-6D81-4EE7-9081-BD93DBA5C7B6}"/>
          </ac:picMkLst>
        </pc:picChg>
        <pc:picChg chg="add del mod">
          <ac:chgData name="" userId="a9043692e4a5ce47" providerId="LiveId" clId="{35614480-0911-4C5E-B1B3-727024A4C02B}" dt="2021-04-01T13:05:55.969" v="997" actId="478"/>
          <ac:picMkLst>
            <pc:docMk/>
            <pc:sldMk cId="3279799005" sldId="518"/>
            <ac:picMk id="5" creationId="{39D3926E-263C-473F-A7E6-843C2C7DE0CD}"/>
          </ac:picMkLst>
        </pc:picChg>
      </pc:sldChg>
      <pc:sldChg chg="addSp delSp modSp add delAnim modAnim">
        <pc:chgData name="" userId="a9043692e4a5ce47" providerId="LiveId" clId="{35614480-0911-4C5E-B1B3-727024A4C02B}" dt="2021-04-01T13:36:48.308" v="1510"/>
        <pc:sldMkLst>
          <pc:docMk/>
          <pc:sldMk cId="363416339" sldId="519"/>
        </pc:sldMkLst>
        <pc:spChg chg="del">
          <ac:chgData name="" userId="a9043692e4a5ce47" providerId="LiveId" clId="{35614480-0911-4C5E-B1B3-727024A4C02B}" dt="2021-04-01T13:07:41.499" v="1001" actId="478"/>
          <ac:spMkLst>
            <pc:docMk/>
            <pc:sldMk cId="363416339" sldId="519"/>
            <ac:spMk id="6" creationId="{03D337FE-EDC5-446D-8F4A-3685DEABD6C7}"/>
          </ac:spMkLst>
        </pc:spChg>
        <pc:spChg chg="add mod">
          <ac:chgData name="" userId="a9043692e4a5ce47" providerId="LiveId" clId="{35614480-0911-4C5E-B1B3-727024A4C02B}" dt="2021-04-01T13:33:27.382" v="1325" actId="113"/>
          <ac:spMkLst>
            <pc:docMk/>
            <pc:sldMk cId="363416339" sldId="519"/>
            <ac:spMk id="10" creationId="{76930D68-955A-4BF3-A892-209E8718D3E8}"/>
          </ac:spMkLst>
        </pc:spChg>
        <pc:spChg chg="add del mod">
          <ac:chgData name="" userId="a9043692e4a5ce47" providerId="LiveId" clId="{35614480-0911-4C5E-B1B3-727024A4C02B}" dt="2021-04-01T13:36:36.450" v="1507" actId="478"/>
          <ac:spMkLst>
            <pc:docMk/>
            <pc:sldMk cId="363416339" sldId="519"/>
            <ac:spMk id="11" creationId="{929BBCD8-1643-4FFD-BC0A-110062D7728C}"/>
          </ac:spMkLst>
        </pc:spChg>
        <pc:spChg chg="add del mod">
          <ac:chgData name="" userId="a9043692e4a5ce47" providerId="LiveId" clId="{35614480-0911-4C5E-B1B3-727024A4C02B}" dt="2021-04-01T13:36:37.922" v="1508" actId="478"/>
          <ac:spMkLst>
            <pc:docMk/>
            <pc:sldMk cId="363416339" sldId="519"/>
            <ac:spMk id="12" creationId="{9E7200A0-2429-4BFE-B3C6-889F2569F9D2}"/>
          </ac:spMkLst>
        </pc:spChg>
        <pc:graphicFrameChg chg="add del modGraphic">
          <ac:chgData name="" userId="a9043692e4a5ce47" providerId="LiveId" clId="{35614480-0911-4C5E-B1B3-727024A4C02B}" dt="2021-04-01T13:09:04.289" v="1019" actId="478"/>
          <ac:graphicFrameMkLst>
            <pc:docMk/>
            <pc:sldMk cId="363416339" sldId="519"/>
            <ac:graphicFrameMk id="5" creationId="{AE00361A-D4D9-40BD-9213-9492B2747D87}"/>
          </ac:graphicFrameMkLst>
        </pc:graphicFrameChg>
        <pc:picChg chg="del">
          <ac:chgData name="" userId="a9043692e4a5ce47" providerId="LiveId" clId="{35614480-0911-4C5E-B1B3-727024A4C02B}" dt="2021-04-01T13:07:39.932" v="1000" actId="478"/>
          <ac:picMkLst>
            <pc:docMk/>
            <pc:sldMk cId="363416339" sldId="519"/>
            <ac:picMk id="2" creationId="{AD58EE4C-31BE-47E6-AEDC-04589E45D41D}"/>
          </ac:picMkLst>
        </pc:picChg>
        <pc:picChg chg="add mod">
          <ac:chgData name="" userId="a9043692e4a5ce47" providerId="LiveId" clId="{35614480-0911-4C5E-B1B3-727024A4C02B}" dt="2021-04-01T13:10:10.524" v="1080" actId="14861"/>
          <ac:picMkLst>
            <pc:docMk/>
            <pc:sldMk cId="363416339" sldId="519"/>
            <ac:picMk id="3" creationId="{5CDEF8E7-E5D7-4035-A075-D305312B6607}"/>
          </ac:picMkLst>
        </pc:picChg>
        <pc:picChg chg="add del mod">
          <ac:chgData name="" userId="a9043692e4a5ce47" providerId="LiveId" clId="{35614480-0911-4C5E-B1B3-727024A4C02B}" dt="2021-04-01T13:18:02.233" v="1140" actId="478"/>
          <ac:picMkLst>
            <pc:docMk/>
            <pc:sldMk cId="363416339" sldId="519"/>
            <ac:picMk id="7" creationId="{F9AF96D0-BBB1-418C-BBD1-E2FB0888904D}"/>
          </ac:picMkLst>
        </pc:picChg>
        <pc:picChg chg="add del mod">
          <ac:chgData name="" userId="a9043692e4a5ce47" providerId="LiveId" clId="{35614480-0911-4C5E-B1B3-727024A4C02B}" dt="2021-04-01T13:17:59.669" v="1139" actId="478"/>
          <ac:picMkLst>
            <pc:docMk/>
            <pc:sldMk cId="363416339" sldId="519"/>
            <ac:picMk id="9" creationId="{509C80F7-76B5-459D-9490-061E437BEC8D}"/>
          </ac:picMkLst>
        </pc:picChg>
      </pc:sldChg>
      <pc:sldChg chg="addSp delSp modSp add">
        <pc:chgData name="" userId="a9043692e4a5ce47" providerId="LiveId" clId="{35614480-0911-4C5E-B1B3-727024A4C02B}" dt="2021-04-01T13:42:42.736" v="1684" actId="692"/>
        <pc:sldMkLst>
          <pc:docMk/>
          <pc:sldMk cId="2049360497" sldId="520"/>
        </pc:sldMkLst>
        <pc:spChg chg="add mod">
          <ac:chgData name="" userId="a9043692e4a5ce47" providerId="LiveId" clId="{35614480-0911-4C5E-B1B3-727024A4C02B}" dt="2021-04-01T13:42:42.736" v="1684" actId="692"/>
          <ac:spMkLst>
            <pc:docMk/>
            <pc:sldMk cId="2049360497" sldId="520"/>
            <ac:spMk id="4" creationId="{7DCC0B7C-6A42-4AFC-9FD2-4CEA92BBCB60}"/>
          </ac:spMkLst>
        </pc:spChg>
        <pc:picChg chg="add mod">
          <ac:chgData name="" userId="a9043692e4a5ce47" providerId="LiveId" clId="{35614480-0911-4C5E-B1B3-727024A4C02B}" dt="2021-04-01T13:38:03.915" v="1517" actId="14100"/>
          <ac:picMkLst>
            <pc:docMk/>
            <pc:sldMk cId="2049360497" sldId="520"/>
            <ac:picMk id="2" creationId="{3A6525B8-CC11-494E-A953-53DB260E3B8E}"/>
          </ac:picMkLst>
        </pc:picChg>
        <pc:picChg chg="del">
          <ac:chgData name="" userId="a9043692e4a5ce47" providerId="LiveId" clId="{35614480-0911-4C5E-B1B3-727024A4C02B}" dt="2021-04-01T13:08:48.777" v="1011" actId="478"/>
          <ac:picMkLst>
            <pc:docMk/>
            <pc:sldMk cId="2049360497" sldId="520"/>
            <ac:picMk id="3" creationId="{5CDEF8E7-E5D7-4035-A075-D305312B6607}"/>
          </ac:picMkLst>
        </pc:picChg>
      </pc:sldChg>
      <pc:sldChg chg="addSp delSp modSp add">
        <pc:chgData name="" userId="a9043692e4a5ce47" providerId="LiveId" clId="{35614480-0911-4C5E-B1B3-727024A4C02B}" dt="2021-04-01T13:11:52.250" v="1104" actId="14861"/>
        <pc:sldMkLst>
          <pc:docMk/>
          <pc:sldMk cId="833250301" sldId="521"/>
        </pc:sldMkLst>
        <pc:picChg chg="del">
          <ac:chgData name="" userId="a9043692e4a5ce47" providerId="LiveId" clId="{35614480-0911-4C5E-B1B3-727024A4C02B}" dt="2021-04-01T13:11:22.572" v="1088" actId="478"/>
          <ac:picMkLst>
            <pc:docMk/>
            <pc:sldMk cId="833250301" sldId="521"/>
            <ac:picMk id="2" creationId="{3A6525B8-CC11-494E-A953-53DB260E3B8E}"/>
          </ac:picMkLst>
        </pc:picChg>
        <pc:picChg chg="add mod">
          <ac:chgData name="" userId="a9043692e4a5ce47" providerId="LiveId" clId="{35614480-0911-4C5E-B1B3-727024A4C02B}" dt="2021-04-01T13:11:52.250" v="1104" actId="14861"/>
          <ac:picMkLst>
            <pc:docMk/>
            <pc:sldMk cId="833250301" sldId="521"/>
            <ac:picMk id="3" creationId="{D7DD7BC9-9381-41F9-A4E7-318137A62A7E}"/>
          </ac:picMkLst>
        </pc:picChg>
      </pc:sldChg>
      <pc:sldChg chg="addSp delSp modSp add ord">
        <pc:chgData name="" userId="a9043692e4a5ce47" providerId="LiveId" clId="{35614480-0911-4C5E-B1B3-727024A4C02B}" dt="2021-04-01T13:36:33.047" v="1506"/>
        <pc:sldMkLst>
          <pc:docMk/>
          <pc:sldMk cId="942661161" sldId="522"/>
        </pc:sldMkLst>
        <pc:picChg chg="add mod">
          <ac:chgData name="" userId="a9043692e4a5ce47" providerId="LiveId" clId="{35614480-0911-4C5E-B1B3-727024A4C02B}" dt="2021-04-01T13:26:24.806" v="1199" actId="14861"/>
          <ac:picMkLst>
            <pc:docMk/>
            <pc:sldMk cId="942661161" sldId="522"/>
            <ac:picMk id="2" creationId="{6E70ED92-83DB-45CC-AD69-ED1EA8F90B2C}"/>
          </ac:picMkLst>
        </pc:picChg>
        <pc:picChg chg="del">
          <ac:chgData name="" userId="a9043692e4a5ce47" providerId="LiveId" clId="{35614480-0911-4C5E-B1B3-727024A4C02B}" dt="2021-04-01T13:18:05.957" v="1141" actId="478"/>
          <ac:picMkLst>
            <pc:docMk/>
            <pc:sldMk cId="942661161" sldId="522"/>
            <ac:picMk id="3" creationId="{5CDEF8E7-E5D7-4035-A075-D305312B6607}"/>
          </ac:picMkLst>
        </pc:picChg>
        <pc:picChg chg="add mod">
          <ac:chgData name="" userId="a9043692e4a5ce47" providerId="LiveId" clId="{35614480-0911-4C5E-B1B3-727024A4C02B}" dt="2021-04-01T13:26:16.641" v="1189" actId="14861"/>
          <ac:picMkLst>
            <pc:docMk/>
            <pc:sldMk cId="942661161" sldId="522"/>
            <ac:picMk id="4" creationId="{C525C817-F606-4D85-A1BB-16FEEEBDDCF8}"/>
          </ac:picMkLst>
        </pc:picChg>
        <pc:picChg chg="del mod">
          <ac:chgData name="" userId="a9043692e4a5ce47" providerId="LiveId" clId="{35614480-0911-4C5E-B1B3-727024A4C02B}" dt="2021-04-01T13:25:22.776" v="1173" actId="478"/>
          <ac:picMkLst>
            <pc:docMk/>
            <pc:sldMk cId="942661161" sldId="522"/>
            <ac:picMk id="7" creationId="{F9AF96D0-BBB1-418C-BBD1-E2FB0888904D}"/>
          </ac:picMkLst>
        </pc:picChg>
        <pc:picChg chg="del mod">
          <ac:chgData name="" userId="a9043692e4a5ce47" providerId="LiveId" clId="{35614480-0911-4C5E-B1B3-727024A4C02B}" dt="2021-04-01T13:25:20.465" v="1172" actId="478"/>
          <ac:picMkLst>
            <pc:docMk/>
            <pc:sldMk cId="942661161" sldId="522"/>
            <ac:picMk id="9" creationId="{509C80F7-76B5-459D-9490-061E437BEC8D}"/>
          </ac:picMkLst>
        </pc:picChg>
      </pc:sldChg>
      <pc:sldChg chg="addSp delSp modSp add ord">
        <pc:chgData name="" userId="a9043692e4a5ce47" providerId="LiveId" clId="{35614480-0911-4C5E-B1B3-727024A4C02B}" dt="2021-04-01T13:41:27.178" v="1670" actId="692"/>
        <pc:sldMkLst>
          <pc:docMk/>
          <pc:sldMk cId="2100028123" sldId="523"/>
        </pc:sldMkLst>
        <pc:spChg chg="add mod">
          <ac:chgData name="" userId="a9043692e4a5ce47" providerId="LiveId" clId="{35614480-0911-4C5E-B1B3-727024A4C02B}" dt="2021-04-01T13:41:27.178" v="1670" actId="692"/>
          <ac:spMkLst>
            <pc:docMk/>
            <pc:sldMk cId="2100028123" sldId="523"/>
            <ac:spMk id="6" creationId="{F5579178-24C9-448A-A317-1914CF22BBB2}"/>
          </ac:spMkLst>
        </pc:spChg>
        <pc:picChg chg="del">
          <ac:chgData name="" userId="a9043692e4a5ce47" providerId="LiveId" clId="{35614480-0911-4C5E-B1B3-727024A4C02B}" dt="2021-04-01T13:28:27.387" v="1201" actId="478"/>
          <ac:picMkLst>
            <pc:docMk/>
            <pc:sldMk cId="2100028123" sldId="523"/>
            <ac:picMk id="2" creationId="{6E70ED92-83DB-45CC-AD69-ED1EA8F90B2C}"/>
          </ac:picMkLst>
        </pc:picChg>
        <pc:picChg chg="add mod ord">
          <ac:chgData name="" userId="a9043692e4a5ce47" providerId="LiveId" clId="{35614480-0911-4C5E-B1B3-727024A4C02B}" dt="2021-04-01T13:29:53.134" v="1219" actId="14861"/>
          <ac:picMkLst>
            <pc:docMk/>
            <pc:sldMk cId="2100028123" sldId="523"/>
            <ac:picMk id="3" creationId="{A99F08B7-4439-42A9-B466-DBEDC9D518A5}"/>
          </ac:picMkLst>
        </pc:picChg>
        <pc:picChg chg="del">
          <ac:chgData name="" userId="a9043692e4a5ce47" providerId="LiveId" clId="{35614480-0911-4C5E-B1B3-727024A4C02B}" dt="2021-04-01T13:28:29.106" v="1202" actId="478"/>
          <ac:picMkLst>
            <pc:docMk/>
            <pc:sldMk cId="2100028123" sldId="523"/>
            <ac:picMk id="4" creationId="{C525C817-F606-4D85-A1BB-16FEEEBDDCF8}"/>
          </ac:picMkLst>
        </pc:picChg>
        <pc:picChg chg="add mod">
          <ac:chgData name="" userId="a9043692e4a5ce47" providerId="LiveId" clId="{35614480-0911-4C5E-B1B3-727024A4C02B}" dt="2021-04-01T13:29:53.134" v="1219" actId="14861"/>
          <ac:picMkLst>
            <pc:docMk/>
            <pc:sldMk cId="2100028123" sldId="523"/>
            <ac:picMk id="5" creationId="{41888963-CCDB-425C-90D1-C3D0BEA6EDD4}"/>
          </ac:picMkLst>
        </pc:picChg>
      </pc:sldChg>
      <pc:sldChg chg="delSp add modAnim">
        <pc:chgData name="" userId="a9043692e4a5ce47" providerId="LiveId" clId="{35614480-0911-4C5E-B1B3-727024A4C02B}" dt="2021-04-01T13:37:04.868" v="1513"/>
        <pc:sldMkLst>
          <pc:docMk/>
          <pc:sldMk cId="3964211177" sldId="524"/>
        </pc:sldMkLst>
        <pc:spChg chg="del">
          <ac:chgData name="" userId="a9043692e4a5ce47" providerId="LiveId" clId="{35614480-0911-4C5E-B1B3-727024A4C02B}" dt="2021-04-01T13:36:56.449" v="1511" actId="478"/>
          <ac:spMkLst>
            <pc:docMk/>
            <pc:sldMk cId="3964211177" sldId="524"/>
            <ac:spMk id="11" creationId="{929BBCD8-1643-4FFD-BC0A-110062D7728C}"/>
          </ac:spMkLst>
        </pc:spChg>
      </pc:sldChg>
      <pc:sldChg chg="add modAnim">
        <pc:chgData name="" userId="a9043692e4a5ce47" providerId="LiveId" clId="{35614480-0911-4C5E-B1B3-727024A4C02B}" dt="2021-04-01T13:37:38.078" v="1516"/>
        <pc:sldMkLst>
          <pc:docMk/>
          <pc:sldMk cId="1358172547" sldId="525"/>
        </pc:sldMkLst>
      </pc:sldChg>
      <pc:sldChg chg="addSp delSp modSp add delAnim modAnim">
        <pc:chgData name="" userId="a9043692e4a5ce47" providerId="LiveId" clId="{35614480-0911-4C5E-B1B3-727024A4C02B}" dt="2021-04-01T14:36:06.278" v="2268"/>
        <pc:sldMkLst>
          <pc:docMk/>
          <pc:sldMk cId="3187146272" sldId="526"/>
        </pc:sldMkLst>
        <pc:spChg chg="del">
          <ac:chgData name="" userId="a9043692e4a5ce47" providerId="LiveId" clId="{35614480-0911-4C5E-B1B3-727024A4C02B}" dt="2021-04-01T13:44:27.416" v="1687" actId="478"/>
          <ac:spMkLst>
            <pc:docMk/>
            <pc:sldMk cId="3187146272" sldId="526"/>
            <ac:spMk id="4" creationId="{7DCC0B7C-6A42-4AFC-9FD2-4CEA92BBCB60}"/>
          </ac:spMkLst>
        </pc:spChg>
        <pc:picChg chg="del">
          <ac:chgData name="" userId="a9043692e4a5ce47" providerId="LiveId" clId="{35614480-0911-4C5E-B1B3-727024A4C02B}" dt="2021-04-01T13:44:25.423" v="1686" actId="478"/>
          <ac:picMkLst>
            <pc:docMk/>
            <pc:sldMk cId="3187146272" sldId="526"/>
            <ac:picMk id="2" creationId="{3A6525B8-CC11-494E-A953-53DB260E3B8E}"/>
          </ac:picMkLst>
        </pc:picChg>
        <pc:picChg chg="add mod">
          <ac:chgData name="" userId="a9043692e4a5ce47" providerId="LiveId" clId="{35614480-0911-4C5E-B1B3-727024A4C02B}" dt="2021-04-01T13:44:41.070" v="1700" actId="14861"/>
          <ac:picMkLst>
            <pc:docMk/>
            <pc:sldMk cId="3187146272" sldId="526"/>
            <ac:picMk id="3" creationId="{0BBECC09-8940-43F3-8B16-6E5790D73F39}"/>
          </ac:picMkLst>
        </pc:picChg>
        <pc:picChg chg="add mod">
          <ac:chgData name="" userId="a9043692e4a5ce47" providerId="LiveId" clId="{35614480-0911-4C5E-B1B3-727024A4C02B}" dt="2021-04-01T14:31:30.287" v="2212" actId="14861"/>
          <ac:picMkLst>
            <pc:docMk/>
            <pc:sldMk cId="3187146272" sldId="526"/>
            <ac:picMk id="5" creationId="{F2516C74-4DCF-40F4-9EA2-F7CF72C8294A}"/>
          </ac:picMkLst>
        </pc:picChg>
        <pc:picChg chg="add mod">
          <ac:chgData name="" userId="a9043692e4a5ce47" providerId="LiveId" clId="{35614480-0911-4C5E-B1B3-727024A4C02B}" dt="2021-04-01T14:36:01.510" v="2267" actId="1037"/>
          <ac:picMkLst>
            <pc:docMk/>
            <pc:sldMk cId="3187146272" sldId="526"/>
            <ac:picMk id="6" creationId="{0FF55434-09BA-4D57-BCD9-8B69E5D3CCC8}"/>
          </ac:picMkLst>
        </pc:picChg>
      </pc:sldChg>
      <pc:sldChg chg="addSp delSp modSp add modAnim">
        <pc:chgData name="" userId="a9043692e4a5ce47" providerId="LiveId" clId="{35614480-0911-4C5E-B1B3-727024A4C02B}" dt="2021-04-01T13:52:41.212" v="1744"/>
        <pc:sldMkLst>
          <pc:docMk/>
          <pc:sldMk cId="3899021338" sldId="527"/>
        </pc:sldMkLst>
        <pc:picChg chg="add mod">
          <ac:chgData name="" userId="a9043692e4a5ce47" providerId="LiveId" clId="{35614480-0911-4C5E-B1B3-727024A4C02B}" dt="2021-04-01T13:49:19.528" v="1721" actId="1076"/>
          <ac:picMkLst>
            <pc:docMk/>
            <pc:sldMk cId="3899021338" sldId="527"/>
            <ac:picMk id="2" creationId="{C1CB6E99-35F7-4570-B5BB-1AB4110FA11C}"/>
          </ac:picMkLst>
        </pc:picChg>
        <pc:picChg chg="del">
          <ac:chgData name="" userId="a9043692e4a5ce47" providerId="LiveId" clId="{35614480-0911-4C5E-B1B3-727024A4C02B}" dt="2021-04-01T13:46:53.151" v="1702" actId="478"/>
          <ac:picMkLst>
            <pc:docMk/>
            <pc:sldMk cId="3899021338" sldId="527"/>
            <ac:picMk id="3" creationId="{D7DD7BC9-9381-41F9-A4E7-318137A62A7E}"/>
          </ac:picMkLst>
        </pc:picChg>
        <pc:picChg chg="add mod">
          <ac:chgData name="" userId="a9043692e4a5ce47" providerId="LiveId" clId="{35614480-0911-4C5E-B1B3-727024A4C02B}" dt="2021-04-01T13:49:42.777" v="1734" actId="1076"/>
          <ac:picMkLst>
            <pc:docMk/>
            <pc:sldMk cId="3899021338" sldId="527"/>
            <ac:picMk id="4" creationId="{AF1795A8-4E45-4A65-B0E0-D9E49A785D0B}"/>
          </ac:picMkLst>
        </pc:picChg>
        <pc:picChg chg="add mod">
          <ac:chgData name="" userId="a9043692e4a5ce47" providerId="LiveId" clId="{35614480-0911-4C5E-B1B3-727024A4C02B}" dt="2021-04-01T13:50:43.264" v="1738" actId="14100"/>
          <ac:picMkLst>
            <pc:docMk/>
            <pc:sldMk cId="3899021338" sldId="527"/>
            <ac:picMk id="5" creationId="{2796909B-2AAA-4C75-A962-5B6B0B5D3516}"/>
          </ac:picMkLst>
        </pc:picChg>
        <pc:picChg chg="add mod">
          <ac:chgData name="" userId="a9043692e4a5ce47" providerId="LiveId" clId="{35614480-0911-4C5E-B1B3-727024A4C02B}" dt="2021-04-01T13:52:28.581" v="1742" actId="14100"/>
          <ac:picMkLst>
            <pc:docMk/>
            <pc:sldMk cId="3899021338" sldId="527"/>
            <ac:picMk id="6" creationId="{43D05225-2165-4489-B405-14AA785D1F2D}"/>
          </ac:picMkLst>
        </pc:picChg>
      </pc:sldChg>
      <pc:sldChg chg="add del">
        <pc:chgData name="" userId="a9043692e4a5ce47" providerId="LiveId" clId="{35614480-0911-4C5E-B1B3-727024A4C02B}" dt="2021-04-01T13:54:39.404" v="1750" actId="2696"/>
        <pc:sldMkLst>
          <pc:docMk/>
          <pc:sldMk cId="954771007" sldId="528"/>
        </pc:sldMkLst>
      </pc:sldChg>
      <pc:sldChg chg="addSp delSp modSp add ord">
        <pc:chgData name="" userId="a9043692e4a5ce47" providerId="LiveId" clId="{35614480-0911-4C5E-B1B3-727024A4C02B}" dt="2021-04-01T13:58:56.249" v="1849" actId="15"/>
        <pc:sldMkLst>
          <pc:docMk/>
          <pc:sldMk cId="1360031576" sldId="529"/>
        </pc:sldMkLst>
        <pc:spChg chg="add mod">
          <ac:chgData name="" userId="a9043692e4a5ce47" providerId="LiveId" clId="{35614480-0911-4C5E-B1B3-727024A4C02B}" dt="2021-04-01T13:58:56.249" v="1849" actId="15"/>
          <ac:spMkLst>
            <pc:docMk/>
            <pc:sldMk cId="1360031576" sldId="529"/>
            <ac:spMk id="2" creationId="{47052503-0239-4F25-B50C-375EAEC10341}"/>
          </ac:spMkLst>
        </pc:spChg>
        <pc:spChg chg="add del mod">
          <ac:chgData name="" userId="a9043692e4a5ce47" providerId="LiveId" clId="{35614480-0911-4C5E-B1B3-727024A4C02B}" dt="2021-04-01T13:56:30.852" v="1779" actId="478"/>
          <ac:spMkLst>
            <pc:docMk/>
            <pc:sldMk cId="1360031576" sldId="529"/>
            <ac:spMk id="4" creationId="{BD62E4DC-CBAF-4B8A-ABFD-D06D6B208A45}"/>
          </ac:spMkLst>
        </pc:spChg>
        <pc:spChg chg="add del mod">
          <ac:chgData name="" userId="a9043692e4a5ce47" providerId="LiveId" clId="{35614480-0911-4C5E-B1B3-727024A4C02B}" dt="2021-04-01T13:56:28.645" v="1778" actId="478"/>
          <ac:spMkLst>
            <pc:docMk/>
            <pc:sldMk cId="1360031576" sldId="529"/>
            <ac:spMk id="5" creationId="{09402AB6-B992-4309-A1FC-3797E4BB2539}"/>
          </ac:spMkLst>
        </pc:spChg>
        <pc:spChg chg="add del mod">
          <ac:chgData name="" userId="a9043692e4a5ce47" providerId="LiveId" clId="{35614480-0911-4C5E-B1B3-727024A4C02B}" dt="2021-04-01T13:56:22.099" v="1777" actId="478"/>
          <ac:spMkLst>
            <pc:docMk/>
            <pc:sldMk cId="1360031576" sldId="529"/>
            <ac:spMk id="8" creationId="{CF9484A6-9E25-49B4-9D45-D71947BCA5F0}"/>
          </ac:spMkLst>
        </pc:spChg>
        <pc:picChg chg="del">
          <ac:chgData name="" userId="a9043692e4a5ce47" providerId="LiveId" clId="{35614480-0911-4C5E-B1B3-727024A4C02B}" dt="2021-04-01T13:55:16.897" v="1774" actId="478"/>
          <ac:picMkLst>
            <pc:docMk/>
            <pc:sldMk cId="1360031576" sldId="529"/>
            <ac:picMk id="3" creationId="{D7DD7BC9-9381-41F9-A4E7-318137A62A7E}"/>
          </ac:picMkLst>
        </pc:picChg>
      </pc:sldChg>
      <pc:sldChg chg="modSp add">
        <pc:chgData name="" userId="a9043692e4a5ce47" providerId="LiveId" clId="{35614480-0911-4C5E-B1B3-727024A4C02B}" dt="2021-04-01T14:00:01.633" v="1863" actId="113"/>
        <pc:sldMkLst>
          <pc:docMk/>
          <pc:sldMk cId="1885579814" sldId="530"/>
        </pc:sldMkLst>
        <pc:spChg chg="mod">
          <ac:chgData name="" userId="a9043692e4a5ce47" providerId="LiveId" clId="{35614480-0911-4C5E-B1B3-727024A4C02B}" dt="2021-04-01T14:00:01.633" v="1863" actId="113"/>
          <ac:spMkLst>
            <pc:docMk/>
            <pc:sldMk cId="1885579814" sldId="530"/>
            <ac:spMk id="2" creationId="{47052503-0239-4F25-B50C-375EAEC10341}"/>
          </ac:spMkLst>
        </pc:spChg>
      </pc:sldChg>
      <pc:sldChg chg="modSp add">
        <pc:chgData name="" userId="a9043692e4a5ce47" providerId="LiveId" clId="{35614480-0911-4C5E-B1B3-727024A4C02B}" dt="2021-04-01T14:00:30.919" v="1869" actId="207"/>
        <pc:sldMkLst>
          <pc:docMk/>
          <pc:sldMk cId="1029381175" sldId="531"/>
        </pc:sldMkLst>
        <pc:spChg chg="mod">
          <ac:chgData name="" userId="a9043692e4a5ce47" providerId="LiveId" clId="{35614480-0911-4C5E-B1B3-727024A4C02B}" dt="2021-04-01T14:00:30.919" v="1869" actId="207"/>
          <ac:spMkLst>
            <pc:docMk/>
            <pc:sldMk cId="1029381175" sldId="531"/>
            <ac:spMk id="2" creationId="{47052503-0239-4F25-B50C-375EAEC10341}"/>
          </ac:spMkLst>
        </pc:spChg>
      </pc:sldChg>
      <pc:sldChg chg="add del">
        <pc:chgData name="" userId="a9043692e4a5ce47" providerId="LiveId" clId="{35614480-0911-4C5E-B1B3-727024A4C02B}" dt="2021-04-01T14:18:17.430" v="2155" actId="2696"/>
        <pc:sldMkLst>
          <pc:docMk/>
          <pc:sldMk cId="1338920416" sldId="532"/>
        </pc:sldMkLst>
      </pc:sldChg>
      <pc:sldChg chg="add del">
        <pc:chgData name="" userId="a9043692e4a5ce47" providerId="LiveId" clId="{35614480-0911-4C5E-B1B3-727024A4C02B}" dt="2021-04-01T14:22:37.249" v="2194" actId="2696"/>
        <pc:sldMkLst>
          <pc:docMk/>
          <pc:sldMk cId="2589044279" sldId="532"/>
        </pc:sldMkLst>
      </pc:sldChg>
      <pc:sldChg chg="modSp add del ord">
        <pc:chgData name="" userId="a9043692e4a5ce47" providerId="LiveId" clId="{35614480-0911-4C5E-B1B3-727024A4C02B}" dt="2021-04-01T14:43:56.348" v="2424" actId="2696"/>
        <pc:sldMkLst>
          <pc:docMk/>
          <pc:sldMk cId="2732437149" sldId="532"/>
        </pc:sldMkLst>
        <pc:spChg chg="mod">
          <ac:chgData name="" userId="a9043692e4a5ce47" providerId="LiveId" clId="{35614480-0911-4C5E-B1B3-727024A4C02B}" dt="2021-04-01T14:43:48.223" v="2423" actId="20577"/>
          <ac:spMkLst>
            <pc:docMk/>
            <pc:sldMk cId="2732437149" sldId="532"/>
            <ac:spMk id="8" creationId="{CF9484A6-9E25-49B4-9D45-D71947BCA5F0}"/>
          </ac:spMkLst>
        </pc:spChg>
      </pc:sldChg>
      <pc:sldChg chg="add del">
        <pc:chgData name="" userId="a9043692e4a5ce47" providerId="LiveId" clId="{35614480-0911-4C5E-B1B3-727024A4C02B}" dt="2021-04-01T14:15:55.706" v="2139" actId="2696"/>
        <pc:sldMkLst>
          <pc:docMk/>
          <pc:sldMk cId="1992602461" sldId="533"/>
        </pc:sldMkLst>
      </pc:sldChg>
      <pc:sldChg chg="add del">
        <pc:chgData name="" userId="a9043692e4a5ce47" providerId="LiveId" clId="{35614480-0911-4C5E-B1B3-727024A4C02B}" dt="2021-04-01T14:22:34.612" v="2193" actId="2696"/>
        <pc:sldMkLst>
          <pc:docMk/>
          <pc:sldMk cId="2087967014" sldId="53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5ECAD-2EE9-4461-811B-6BA62F4A369C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ADC25-CD53-4244-A1B3-89BD7841F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30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ADC25-CD53-4244-A1B3-89BD7841F9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03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ADC25-CD53-4244-A1B3-89BD7841F90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17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774658" y="1329028"/>
            <a:ext cx="8644689" cy="4618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defRPr sz="3000">
                <a:solidFill>
                  <a:srgbClr val="15A9A6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  <p:sp>
        <p:nvSpPr>
          <p:cNvPr id="12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26302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9" name="Dátum helye 3"/>
          <p:cNvSpPr>
            <a:spLocks noGrp="1"/>
          </p:cNvSpPr>
          <p:nvPr>
            <p:ph type="dt" sz="half" idx="10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2021. 04. 01.</a:t>
            </a:fld>
            <a:endParaRPr lang="hu-HU" dirty="0"/>
          </a:p>
        </p:txBody>
      </p:sp>
      <p:sp>
        <p:nvSpPr>
          <p:cNvPr id="11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2" name="Kép helye 2"/>
          <p:cNvSpPr>
            <a:spLocks noGrp="1"/>
          </p:cNvSpPr>
          <p:nvPr>
            <p:ph type="pic" idx="15"/>
          </p:nvPr>
        </p:nvSpPr>
        <p:spPr>
          <a:xfrm>
            <a:off x="1076994" y="3628983"/>
            <a:ext cx="2364208" cy="24926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3" name="Kép helye 2"/>
          <p:cNvSpPr>
            <a:spLocks noGrp="1"/>
          </p:cNvSpPr>
          <p:nvPr>
            <p:ph type="pic" idx="18"/>
          </p:nvPr>
        </p:nvSpPr>
        <p:spPr>
          <a:xfrm>
            <a:off x="8740943" y="3637504"/>
            <a:ext cx="2397834" cy="24926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4" name="Tartalom helye 3"/>
          <p:cNvSpPr>
            <a:spLocks noGrp="1"/>
          </p:cNvSpPr>
          <p:nvPr>
            <p:ph sz="half" idx="2"/>
          </p:nvPr>
        </p:nvSpPr>
        <p:spPr>
          <a:xfrm>
            <a:off x="1076994" y="1658229"/>
            <a:ext cx="4894390" cy="177077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15A9A6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5" name="Tartalom helye 3"/>
          <p:cNvSpPr>
            <a:spLocks noGrp="1"/>
          </p:cNvSpPr>
          <p:nvPr>
            <p:ph sz="half" idx="19"/>
          </p:nvPr>
        </p:nvSpPr>
        <p:spPr>
          <a:xfrm>
            <a:off x="6205996" y="1658229"/>
            <a:ext cx="4932780" cy="177077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7" name="Alcím 2"/>
          <p:cNvSpPr>
            <a:spLocks noGrp="1"/>
          </p:cNvSpPr>
          <p:nvPr>
            <p:ph type="subTitle" idx="1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  <p:sp>
        <p:nvSpPr>
          <p:cNvPr id="18" name="Kép helye 2"/>
          <p:cNvSpPr>
            <a:spLocks noGrp="1"/>
          </p:cNvSpPr>
          <p:nvPr>
            <p:ph type="pic" idx="20"/>
          </p:nvPr>
        </p:nvSpPr>
        <p:spPr>
          <a:xfrm>
            <a:off x="6205996" y="3637504"/>
            <a:ext cx="2402599" cy="24926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9" name="Kép helye 2"/>
          <p:cNvSpPr>
            <a:spLocks noGrp="1"/>
          </p:cNvSpPr>
          <p:nvPr>
            <p:ph type="pic" idx="21"/>
          </p:nvPr>
        </p:nvSpPr>
        <p:spPr>
          <a:xfrm>
            <a:off x="3573550" y="3628983"/>
            <a:ext cx="2397834" cy="24926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46067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9" name="Dátum helye 3"/>
          <p:cNvSpPr>
            <a:spLocks noGrp="1"/>
          </p:cNvSpPr>
          <p:nvPr>
            <p:ph type="dt" sz="half" idx="10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2021. 04. 01.</a:t>
            </a:fld>
            <a:endParaRPr lang="hu-HU" dirty="0"/>
          </a:p>
        </p:txBody>
      </p:sp>
      <p:sp>
        <p:nvSpPr>
          <p:cNvPr id="11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2" name="Kép helye 2"/>
          <p:cNvSpPr>
            <a:spLocks noGrp="1"/>
          </p:cNvSpPr>
          <p:nvPr>
            <p:ph type="pic" idx="15"/>
          </p:nvPr>
        </p:nvSpPr>
        <p:spPr>
          <a:xfrm>
            <a:off x="1058776" y="3982948"/>
            <a:ext cx="2875550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4" name="Kép helye 2"/>
          <p:cNvSpPr>
            <a:spLocks noGrp="1"/>
          </p:cNvSpPr>
          <p:nvPr>
            <p:ph type="pic" idx="17"/>
          </p:nvPr>
        </p:nvSpPr>
        <p:spPr>
          <a:xfrm>
            <a:off x="8257674" y="3982948"/>
            <a:ext cx="2855498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6" name="Kép helye 2"/>
          <p:cNvSpPr>
            <a:spLocks noGrp="1"/>
          </p:cNvSpPr>
          <p:nvPr>
            <p:ph type="pic" idx="19"/>
          </p:nvPr>
        </p:nvSpPr>
        <p:spPr>
          <a:xfrm>
            <a:off x="8283278" y="1644307"/>
            <a:ext cx="2855498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7" name="Kép helye 2"/>
          <p:cNvSpPr>
            <a:spLocks noGrp="1"/>
          </p:cNvSpPr>
          <p:nvPr>
            <p:ph type="pic" idx="20"/>
          </p:nvPr>
        </p:nvSpPr>
        <p:spPr>
          <a:xfrm>
            <a:off x="1058776" y="1644307"/>
            <a:ext cx="2875550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8" name="Tartalom helye 3"/>
          <p:cNvSpPr>
            <a:spLocks noGrp="1"/>
          </p:cNvSpPr>
          <p:nvPr>
            <p:ph sz="half" idx="21"/>
          </p:nvPr>
        </p:nvSpPr>
        <p:spPr>
          <a:xfrm>
            <a:off x="4038600" y="1652319"/>
            <a:ext cx="4114800" cy="45705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A9A6"/>
                </a:solidFill>
              </a:defRPr>
            </a:lvl1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9" name="Alcím 2"/>
          <p:cNvSpPr>
            <a:spLocks noGrp="1"/>
          </p:cNvSpPr>
          <p:nvPr>
            <p:ph type="subTitle" idx="1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1440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58778" y="1816768"/>
            <a:ext cx="10074443" cy="42291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A9A6"/>
                </a:solidFill>
              </a:defRPr>
            </a:lvl1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9" name="Dátum helye 3"/>
          <p:cNvSpPr>
            <a:spLocks noGrp="1"/>
          </p:cNvSpPr>
          <p:nvPr>
            <p:ph type="dt" sz="half" idx="11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2021. 04. 01.</a:t>
            </a:fld>
            <a:endParaRPr lang="hu-HU" dirty="0"/>
          </a:p>
        </p:txBody>
      </p:sp>
      <p:sp>
        <p:nvSpPr>
          <p:cNvPr id="10" name="Élőláb helye 4"/>
          <p:cNvSpPr>
            <a:spLocks noGrp="1"/>
          </p:cNvSpPr>
          <p:nvPr>
            <p:ph type="ftr" sz="quarter" idx="12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11" name="Dia számának helye 5"/>
          <p:cNvSpPr>
            <a:spLocks noGrp="1"/>
          </p:cNvSpPr>
          <p:nvPr>
            <p:ph type="sldNum" sz="quarter" idx="13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2" name="Kép helye 2"/>
          <p:cNvSpPr>
            <a:spLocks noGrp="1"/>
          </p:cNvSpPr>
          <p:nvPr>
            <p:ph type="pic" idx="14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8" name="Alcím 2"/>
          <p:cNvSpPr>
            <a:spLocks noGrp="1"/>
          </p:cNvSpPr>
          <p:nvPr>
            <p:ph type="subTitle" idx="15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8932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2762" y="1514971"/>
            <a:ext cx="10088479" cy="2624898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15A9A6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52762" y="4421605"/>
            <a:ext cx="10088479" cy="16182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424A5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8" name="Dátum helye 3"/>
          <p:cNvSpPr>
            <a:spLocks noGrp="1"/>
          </p:cNvSpPr>
          <p:nvPr>
            <p:ph type="dt" sz="half" idx="10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6765D25C-CCBC-43AC-AEB2-5ECA4BD0AFEE}" type="datetimeFigureOut">
              <a:rPr lang="hu-HU" smtClean="0">
                <a:solidFill>
                  <a:prstClr val="black"/>
                </a:solidFill>
              </a:rPr>
              <a:pPr/>
              <a:t>2021. 04. 01.</a:t>
            </a:fld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9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D004CE88-95FF-42B0-9C3C-B7F47A8B1CAC}" type="slidenum">
              <a:rPr lang="hu-HU" smtClean="0">
                <a:solidFill>
                  <a:prstClr val="black"/>
                </a:solidFill>
              </a:rPr>
              <a:pPr/>
              <a:t>‹#›</a:t>
            </a:fld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11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2" name="Alcím 2"/>
          <p:cNvSpPr>
            <a:spLocks noGrp="1"/>
          </p:cNvSpPr>
          <p:nvPr>
            <p:ph type="subTitle" idx="14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406905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058778" y="2352173"/>
            <a:ext cx="4961021" cy="36876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2352173"/>
            <a:ext cx="4969042" cy="36876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8" name="Dátum helye 3"/>
          <p:cNvSpPr>
            <a:spLocks noGrp="1"/>
          </p:cNvSpPr>
          <p:nvPr>
            <p:ph type="dt" sz="half" idx="10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2021. 04. 01.</a:t>
            </a:fld>
            <a:endParaRPr lang="hu-HU" dirty="0"/>
          </a:p>
        </p:txBody>
      </p:sp>
      <p:sp>
        <p:nvSpPr>
          <p:cNvPr id="9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10" name="Dia számának helye 5"/>
          <p:cNvSpPr>
            <a:spLocks noGrp="1"/>
          </p:cNvSpPr>
          <p:nvPr>
            <p:ph type="sldNum" sz="quarter" idx="13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24A52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3" name="Kép helye 2"/>
          <p:cNvSpPr>
            <a:spLocks noGrp="1"/>
          </p:cNvSpPr>
          <p:nvPr>
            <p:ph type="pic" idx="15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5" name="Cím 1"/>
          <p:cNvSpPr txBox="1">
            <a:spLocks/>
          </p:cNvSpPr>
          <p:nvPr userDrawn="1"/>
        </p:nvSpPr>
        <p:spPr>
          <a:xfrm>
            <a:off x="1056000" y="1601203"/>
            <a:ext cx="10080000" cy="469233"/>
          </a:xfrm>
          <a:prstGeom prst="rect">
            <a:avLst/>
          </a:prstGeom>
        </p:spPr>
        <p:txBody>
          <a:bodyPr anchor="b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15A9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1" name="Alcím 2"/>
          <p:cNvSpPr>
            <a:spLocks noGrp="1"/>
          </p:cNvSpPr>
          <p:nvPr>
            <p:ph type="subTitle" idx="16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41546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64795" y="1449805"/>
            <a:ext cx="4931192" cy="64331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064001" y="2261937"/>
            <a:ext cx="4932780" cy="37779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449805"/>
            <a:ext cx="4969042" cy="64331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261938"/>
            <a:ext cx="4969042" cy="37779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11" name="Dátum helye 3"/>
          <p:cNvSpPr>
            <a:spLocks noGrp="1"/>
          </p:cNvSpPr>
          <p:nvPr>
            <p:ph type="dt" sz="half" idx="10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2021. 04. 01.</a:t>
            </a:fld>
            <a:endParaRPr lang="hu-HU" dirty="0"/>
          </a:p>
        </p:txBody>
      </p:sp>
      <p:sp>
        <p:nvSpPr>
          <p:cNvPr id="12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13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4" name="Kép helye 2"/>
          <p:cNvSpPr>
            <a:spLocks noGrp="1"/>
          </p:cNvSpPr>
          <p:nvPr>
            <p:ph type="pic" idx="14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6" name="Alcím 2"/>
          <p:cNvSpPr>
            <a:spLocks noGrp="1"/>
          </p:cNvSpPr>
          <p:nvPr>
            <p:ph type="subTitle" idx="15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76058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átum helye 3"/>
          <p:cNvSpPr>
            <a:spLocks noGrp="1"/>
          </p:cNvSpPr>
          <p:nvPr>
            <p:ph type="dt" sz="half" idx="10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2021. 04. 01.</a:t>
            </a:fld>
            <a:endParaRPr lang="hu-HU" dirty="0"/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9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1" name="Kép helye 2"/>
          <p:cNvSpPr>
            <a:spLocks noGrp="1"/>
          </p:cNvSpPr>
          <p:nvPr>
            <p:ph type="pic" idx="15"/>
          </p:nvPr>
        </p:nvSpPr>
        <p:spPr>
          <a:xfrm>
            <a:off x="2496550" y="3854209"/>
            <a:ext cx="3513224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2" name="Kép helye 2"/>
          <p:cNvSpPr>
            <a:spLocks noGrp="1"/>
          </p:cNvSpPr>
          <p:nvPr>
            <p:ph type="pic" idx="16"/>
          </p:nvPr>
        </p:nvSpPr>
        <p:spPr>
          <a:xfrm>
            <a:off x="6187778" y="1400201"/>
            <a:ext cx="3516690" cy="22378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3" name="Kép helye 2"/>
          <p:cNvSpPr>
            <a:spLocks noGrp="1"/>
          </p:cNvSpPr>
          <p:nvPr>
            <p:ph type="pic" idx="17"/>
          </p:nvPr>
        </p:nvSpPr>
        <p:spPr>
          <a:xfrm>
            <a:off x="2496550" y="1400201"/>
            <a:ext cx="3513223" cy="2232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4" name="Kép helye 2"/>
          <p:cNvSpPr>
            <a:spLocks noGrp="1"/>
          </p:cNvSpPr>
          <p:nvPr>
            <p:ph type="pic" idx="18"/>
          </p:nvPr>
        </p:nvSpPr>
        <p:spPr>
          <a:xfrm>
            <a:off x="6187778" y="3859893"/>
            <a:ext cx="3516690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6" name="Alcím 2"/>
          <p:cNvSpPr>
            <a:spLocks noGrp="1"/>
          </p:cNvSpPr>
          <p:nvPr>
            <p:ph type="subTitle" idx="1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1016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6" name="Dátum helye 3"/>
          <p:cNvSpPr>
            <a:spLocks noGrp="1"/>
          </p:cNvSpPr>
          <p:nvPr>
            <p:ph type="dt" sz="half" idx="10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2021. 04. 01.</a:t>
            </a:fld>
            <a:endParaRPr lang="hu-HU" dirty="0"/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0" name="Kép helye 2"/>
          <p:cNvSpPr>
            <a:spLocks noGrp="1"/>
          </p:cNvSpPr>
          <p:nvPr>
            <p:ph type="pic" idx="16"/>
          </p:nvPr>
        </p:nvSpPr>
        <p:spPr>
          <a:xfrm>
            <a:off x="6187778" y="1460907"/>
            <a:ext cx="3516690" cy="22378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1" name="Kép helye 2"/>
          <p:cNvSpPr>
            <a:spLocks noGrp="1"/>
          </p:cNvSpPr>
          <p:nvPr>
            <p:ph type="pic" idx="18"/>
          </p:nvPr>
        </p:nvSpPr>
        <p:spPr>
          <a:xfrm>
            <a:off x="6187778" y="3890246"/>
            <a:ext cx="3516690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2" name="Kép helye 2"/>
          <p:cNvSpPr>
            <a:spLocks noGrp="1"/>
          </p:cNvSpPr>
          <p:nvPr>
            <p:ph type="pic" idx="15"/>
          </p:nvPr>
        </p:nvSpPr>
        <p:spPr>
          <a:xfrm>
            <a:off x="2496552" y="3890246"/>
            <a:ext cx="3513222" cy="2239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3" name="Tartalom helye 3"/>
          <p:cNvSpPr>
            <a:spLocks noGrp="1"/>
          </p:cNvSpPr>
          <p:nvPr>
            <p:ph sz="half" idx="2"/>
          </p:nvPr>
        </p:nvSpPr>
        <p:spPr>
          <a:xfrm>
            <a:off x="2496551" y="1460907"/>
            <a:ext cx="3504114" cy="22329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15A9A6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15" name="Alcím 2"/>
          <p:cNvSpPr>
            <a:spLocks noGrp="1"/>
          </p:cNvSpPr>
          <p:nvPr>
            <p:ph type="subTitle" idx="1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376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8778" y="1546057"/>
            <a:ext cx="4957011" cy="800100"/>
          </a:xfrm>
          <a:prstGeom prst="rect">
            <a:avLst/>
          </a:prstGeom>
        </p:spPr>
        <p:txBody>
          <a:bodyPr anchor="b"/>
          <a:lstStyle>
            <a:lvl1pPr>
              <a:defRPr sz="3000">
                <a:solidFill>
                  <a:srgbClr val="15A9A6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93797" y="1546057"/>
            <a:ext cx="4944979" cy="450834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058778" y="2613340"/>
            <a:ext cx="4957011" cy="3435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8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0" name="Dátum helye 3"/>
          <p:cNvSpPr>
            <a:spLocks noGrp="1"/>
          </p:cNvSpPr>
          <p:nvPr>
            <p:ph type="dt" sz="half" idx="10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2021. 04. 01.</a:t>
            </a:fld>
            <a:endParaRPr lang="hu-HU" dirty="0"/>
          </a:p>
        </p:txBody>
      </p:sp>
      <p:sp>
        <p:nvSpPr>
          <p:cNvPr id="11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12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3" name="Alcím 2"/>
          <p:cNvSpPr>
            <a:spLocks noGrp="1"/>
          </p:cNvSpPr>
          <p:nvPr>
            <p:ph type="subTitle" idx="14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55066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ép helye 2"/>
          <p:cNvSpPr>
            <a:spLocks noGrp="1"/>
          </p:cNvSpPr>
          <p:nvPr>
            <p:ph type="pic" idx="13"/>
          </p:nvPr>
        </p:nvSpPr>
        <p:spPr>
          <a:xfrm>
            <a:off x="343897" y="204805"/>
            <a:ext cx="1870910" cy="974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257674" y="6321589"/>
            <a:ext cx="2881102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D004CE88-95FF-42B0-9C3C-B7F47A8B1CAC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10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038600" y="6321589"/>
            <a:ext cx="411480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11" name="Dátum helye 3"/>
          <p:cNvSpPr>
            <a:spLocks noGrp="1"/>
          </p:cNvSpPr>
          <p:nvPr>
            <p:ph type="dt" sz="half" idx="10"/>
          </p:nvPr>
        </p:nvSpPr>
        <p:spPr>
          <a:xfrm>
            <a:off x="1058776" y="6321589"/>
            <a:ext cx="2875550" cy="2596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424A52"/>
                </a:solidFill>
              </a:defRPr>
            </a:lvl1pPr>
          </a:lstStyle>
          <a:p>
            <a:fld id="{6765D25C-CCBC-43AC-AEB2-5ECA4BD0AFEE}" type="datetimeFigureOut">
              <a:rPr lang="hu-HU" smtClean="0"/>
              <a:pPr/>
              <a:t>2021. 04. 01.</a:t>
            </a:fld>
            <a:endParaRPr lang="hu-HU" dirty="0"/>
          </a:p>
        </p:txBody>
      </p:sp>
      <p:sp>
        <p:nvSpPr>
          <p:cNvPr id="13" name="Cím 1"/>
          <p:cNvSpPr>
            <a:spLocks noGrp="1"/>
          </p:cNvSpPr>
          <p:nvPr>
            <p:ph type="title"/>
          </p:nvPr>
        </p:nvSpPr>
        <p:spPr>
          <a:xfrm>
            <a:off x="1058779" y="1735778"/>
            <a:ext cx="4099451" cy="1101188"/>
          </a:xfrm>
          <a:prstGeom prst="rect">
            <a:avLst/>
          </a:prstGeom>
        </p:spPr>
        <p:txBody>
          <a:bodyPr anchor="b"/>
          <a:lstStyle>
            <a:lvl1pPr>
              <a:defRPr sz="3000">
                <a:solidFill>
                  <a:srgbClr val="15A9A6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4" name="Kép helye 2"/>
          <p:cNvSpPr>
            <a:spLocks noGrp="1"/>
          </p:cNvSpPr>
          <p:nvPr>
            <p:ph type="pic" idx="19"/>
          </p:nvPr>
        </p:nvSpPr>
        <p:spPr>
          <a:xfrm>
            <a:off x="8267463" y="1735778"/>
            <a:ext cx="2871313" cy="20990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5" name="Kép helye 2"/>
          <p:cNvSpPr>
            <a:spLocks noGrp="1"/>
          </p:cNvSpPr>
          <p:nvPr>
            <p:ph type="pic" idx="20"/>
          </p:nvPr>
        </p:nvSpPr>
        <p:spPr>
          <a:xfrm>
            <a:off x="8285283" y="4017767"/>
            <a:ext cx="2853493" cy="21208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6" name="Kép helye 2"/>
          <p:cNvSpPr>
            <a:spLocks noGrp="1"/>
          </p:cNvSpPr>
          <p:nvPr>
            <p:ph type="pic" idx="21"/>
          </p:nvPr>
        </p:nvSpPr>
        <p:spPr>
          <a:xfrm>
            <a:off x="5272295" y="4017766"/>
            <a:ext cx="2881105" cy="21208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7" name="Kép helye 2"/>
          <p:cNvSpPr>
            <a:spLocks noGrp="1"/>
          </p:cNvSpPr>
          <p:nvPr>
            <p:ph type="pic" idx="22"/>
          </p:nvPr>
        </p:nvSpPr>
        <p:spPr>
          <a:xfrm>
            <a:off x="5272294" y="1735777"/>
            <a:ext cx="2881105" cy="2099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8" name="Szöveg helye 3"/>
          <p:cNvSpPr>
            <a:spLocks noGrp="1"/>
          </p:cNvSpPr>
          <p:nvPr>
            <p:ph type="body" sz="half" idx="2"/>
          </p:nvPr>
        </p:nvSpPr>
        <p:spPr>
          <a:xfrm>
            <a:off x="1048987" y="3019944"/>
            <a:ext cx="4109243" cy="31186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9" name="Alcím 2"/>
          <p:cNvSpPr>
            <a:spLocks noGrp="1"/>
          </p:cNvSpPr>
          <p:nvPr>
            <p:ph type="subTitle" idx="1"/>
          </p:nvPr>
        </p:nvSpPr>
        <p:spPr>
          <a:xfrm>
            <a:off x="2496551" y="609396"/>
            <a:ext cx="7207917" cy="3782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329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 userDrawn="1"/>
        </p:nvSpPr>
        <p:spPr>
          <a:xfrm>
            <a:off x="0" y="0"/>
            <a:ext cx="12192000" cy="1269331"/>
          </a:xfrm>
          <a:prstGeom prst="rect">
            <a:avLst/>
          </a:prstGeom>
          <a:solidFill>
            <a:srgbClr val="0C5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755" y="193964"/>
            <a:ext cx="1901292" cy="988592"/>
          </a:xfrm>
          <a:prstGeom prst="rect">
            <a:avLst/>
          </a:prstGeom>
        </p:spPr>
      </p:pic>
      <p:sp>
        <p:nvSpPr>
          <p:cNvPr id="12" name="Téglalap 11"/>
          <p:cNvSpPr/>
          <p:nvPr userDrawn="1"/>
        </p:nvSpPr>
        <p:spPr>
          <a:xfrm rot="-1620000">
            <a:off x="-993190" y="2266796"/>
            <a:ext cx="1646106" cy="1638154"/>
          </a:xfrm>
          <a:prstGeom prst="rect">
            <a:avLst/>
          </a:prstGeom>
          <a:solidFill>
            <a:srgbClr val="E50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13" name="Téglalap 12"/>
          <p:cNvSpPr/>
          <p:nvPr userDrawn="1"/>
        </p:nvSpPr>
        <p:spPr>
          <a:xfrm rot="1620000">
            <a:off x="9958120" y="6358411"/>
            <a:ext cx="997030" cy="999178"/>
          </a:xfrm>
          <a:prstGeom prst="rect">
            <a:avLst/>
          </a:prstGeom>
          <a:solidFill>
            <a:srgbClr val="AD0D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14" name="Téglalap 13"/>
          <p:cNvSpPr/>
          <p:nvPr userDrawn="1"/>
        </p:nvSpPr>
        <p:spPr>
          <a:xfrm rot="1620000">
            <a:off x="-557987" y="4733336"/>
            <a:ext cx="775700" cy="742117"/>
          </a:xfrm>
          <a:prstGeom prst="rect">
            <a:avLst/>
          </a:prstGeom>
          <a:solidFill>
            <a:srgbClr val="F5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15" name="Téglalap 14"/>
          <p:cNvSpPr/>
          <p:nvPr userDrawn="1"/>
        </p:nvSpPr>
        <p:spPr>
          <a:xfrm rot="1620000">
            <a:off x="2658255" y="-669587"/>
            <a:ext cx="896567" cy="927612"/>
          </a:xfrm>
          <a:prstGeom prst="rect">
            <a:avLst/>
          </a:prstGeom>
          <a:solidFill>
            <a:srgbClr val="15A9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68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7"/>
          <p:cNvSpPr/>
          <p:nvPr/>
        </p:nvSpPr>
        <p:spPr>
          <a:xfrm>
            <a:off x="3593606" y="170863"/>
            <a:ext cx="51349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3600" b="1" dirty="0" err="1">
                <a:solidFill>
                  <a:prstClr val="white"/>
                </a:solidFill>
              </a:rPr>
              <a:t>Translational</a:t>
            </a:r>
            <a:r>
              <a:rPr lang="hu-HU" sz="3600" b="1" dirty="0">
                <a:solidFill>
                  <a:prstClr val="white"/>
                </a:solidFill>
              </a:rPr>
              <a:t> </a:t>
            </a:r>
            <a:r>
              <a:rPr lang="hu-HU" sz="3600" b="1" dirty="0" err="1">
                <a:solidFill>
                  <a:prstClr val="white"/>
                </a:solidFill>
              </a:rPr>
              <a:t>Medicine</a:t>
            </a:r>
            <a:endParaRPr lang="hu-HU" sz="3600" b="1" dirty="0">
              <a:solidFill>
                <a:prstClr val="white"/>
              </a:solidFill>
            </a:endParaRPr>
          </a:p>
          <a:p>
            <a:pPr algn="ctr"/>
            <a:r>
              <a:rPr lang="hu-HU" sz="2400" dirty="0" err="1">
                <a:solidFill>
                  <a:prstClr val="white"/>
                </a:solidFill>
                <a:latin typeface="Apple Chancery" charset="0"/>
                <a:ea typeface="Apple Chancery" charset="0"/>
                <a:cs typeface="Apple Chancery" charset="0"/>
              </a:rPr>
              <a:t>For</a:t>
            </a:r>
            <a:r>
              <a:rPr lang="hu-HU" sz="2400" dirty="0">
                <a:solidFill>
                  <a:prstClr val="white"/>
                </a:solidFill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hu-HU" sz="2400" dirty="0" err="1">
                <a:solidFill>
                  <a:prstClr val="white"/>
                </a:solidFill>
                <a:latin typeface="Apple Chancery" charset="0"/>
                <a:ea typeface="Apple Chancery" charset="0"/>
                <a:cs typeface="Apple Chancery" charset="0"/>
              </a:rPr>
              <a:t>better</a:t>
            </a:r>
            <a:r>
              <a:rPr lang="hu-HU" sz="2400" dirty="0">
                <a:solidFill>
                  <a:prstClr val="white"/>
                </a:solidFill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hu-HU" sz="2400" dirty="0" err="1">
                <a:solidFill>
                  <a:prstClr val="white"/>
                </a:solidFill>
                <a:latin typeface="Apple Chancery" charset="0"/>
                <a:ea typeface="Apple Chancery" charset="0"/>
                <a:cs typeface="Apple Chancery" charset="0"/>
              </a:rPr>
              <a:t>health</a:t>
            </a:r>
            <a:r>
              <a:rPr lang="hu-HU" sz="2400" dirty="0">
                <a:solidFill>
                  <a:prstClr val="white"/>
                </a:solidFill>
                <a:latin typeface="Apple Chancery" charset="0"/>
                <a:ea typeface="Apple Chancery" charset="0"/>
                <a:cs typeface="Apple Chancery" charset="0"/>
              </a:rPr>
              <a:t> </a:t>
            </a:r>
            <a:r>
              <a:rPr lang="hu-HU" sz="2400" dirty="0" err="1">
                <a:solidFill>
                  <a:prstClr val="white"/>
                </a:solidFill>
                <a:latin typeface="Apple Chancery" charset="0"/>
                <a:ea typeface="Apple Chancery" charset="0"/>
                <a:cs typeface="Apple Chancery" charset="0"/>
              </a:rPr>
              <a:t>care</a:t>
            </a:r>
            <a:endParaRPr lang="hu-HU" sz="2400" dirty="0">
              <a:solidFill>
                <a:prstClr val="white"/>
              </a:solidFill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41795" y="1605776"/>
            <a:ext cx="11638547" cy="1962614"/>
          </a:xfrm>
          <a:noFill/>
        </p:spPr>
        <p:txBody>
          <a:bodyPr anchor="ctr">
            <a:noAutofit/>
          </a:bodyPr>
          <a:lstStyle/>
          <a:p>
            <a:r>
              <a:rPr lang="hu-HU" sz="4400" b="1" dirty="0">
                <a:solidFill>
                  <a:srgbClr val="294143"/>
                </a:solidFill>
              </a:rPr>
              <a:t>Hogyan lélegeztessünk?</a:t>
            </a:r>
            <a:br>
              <a:rPr lang="hu-HU" sz="4400" b="1" dirty="0">
                <a:solidFill>
                  <a:srgbClr val="294143"/>
                </a:solidFill>
              </a:rPr>
            </a:br>
            <a:r>
              <a:rPr lang="hu-HU" sz="4400" b="1" dirty="0">
                <a:solidFill>
                  <a:srgbClr val="294143"/>
                </a:solidFill>
              </a:rPr>
              <a:t>Egy év tapasztalatai</a:t>
            </a:r>
            <a:br>
              <a:rPr lang="hu-HU" sz="4400" b="1" dirty="0">
                <a:solidFill>
                  <a:srgbClr val="294143"/>
                </a:solidFill>
              </a:rPr>
            </a:br>
            <a:r>
              <a:rPr lang="hu-HU" sz="1000" b="1" dirty="0">
                <a:solidFill>
                  <a:srgbClr val="294143"/>
                </a:solidFill>
              </a:rPr>
              <a:t> </a:t>
            </a:r>
            <a:br>
              <a:rPr lang="hu-HU" sz="4400" dirty="0">
                <a:solidFill>
                  <a:srgbClr val="294143"/>
                </a:solidFill>
              </a:rPr>
            </a:br>
            <a:r>
              <a:rPr lang="hu-HU" sz="1000" dirty="0">
                <a:solidFill>
                  <a:srgbClr val="294143"/>
                </a:solidFill>
              </a:rPr>
              <a:t> </a:t>
            </a:r>
            <a:br>
              <a:rPr lang="hu-HU" sz="3600" dirty="0">
                <a:solidFill>
                  <a:srgbClr val="294143"/>
                </a:solidFill>
              </a:rPr>
            </a:br>
            <a:r>
              <a:rPr lang="hu-HU" sz="2400" dirty="0">
                <a:solidFill>
                  <a:srgbClr val="265C65"/>
                </a:solidFill>
              </a:rPr>
              <a:t>Ruszkai Zoltán</a:t>
            </a:r>
            <a:endParaRPr lang="hu-HU" altLang="hu-HU" sz="2400" dirty="0">
              <a:solidFill>
                <a:srgbClr val="265C65"/>
              </a:solidFill>
            </a:endParaRPr>
          </a:p>
        </p:txBody>
      </p:sp>
      <p:pic>
        <p:nvPicPr>
          <p:cNvPr id="21" name="Kép 20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0709" y="3835185"/>
            <a:ext cx="5760720" cy="2889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6047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FBFF78C5-B70C-4035-951C-8028C620F0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84" y="2706634"/>
            <a:ext cx="5107782" cy="3308086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B47F7BF-EE0C-4CAB-A3FD-E6CD7E188E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7960" y="2484000"/>
            <a:ext cx="5438280" cy="3031842"/>
          </a:xfrm>
          <a:prstGeom prst="rect">
            <a:avLst/>
          </a:prstGeom>
          <a:effectLst>
            <a:outerShdw blurRad="76200" dist="1016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D35F018A-697C-418B-AEB9-8BE233047C22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2800" dirty="0">
                <a:solidFill>
                  <a:schemeClr val="bg1"/>
                </a:solidFill>
              </a:rPr>
              <a:t>Tömeg-lélegeztetési tudományos fantasztikum</a:t>
            </a:r>
          </a:p>
        </p:txBody>
      </p:sp>
      <p:pic>
        <p:nvPicPr>
          <p:cNvPr id="40" name="Kép 39">
            <a:extLst>
              <a:ext uri="{FF2B5EF4-FFF2-40B4-BE49-F238E27FC236}">
                <a16:creationId xmlns:a16="http://schemas.microsoft.com/office/drawing/2014/main" id="{BBD40ACB-9157-42D6-A8EB-2D35C7FA1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6920" y="1538234"/>
            <a:ext cx="2179320" cy="693420"/>
          </a:xfrm>
          <a:prstGeom prst="rect">
            <a:avLst/>
          </a:prstGeom>
          <a:effectLst>
            <a:outerShdw blurRad="76200" dist="1016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16A585A-C7D0-47BA-9839-855639BEC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7960" y="1692628"/>
            <a:ext cx="5357211" cy="2264639"/>
          </a:xfrm>
          <a:prstGeom prst="rect">
            <a:avLst/>
          </a:prstGeom>
          <a:effectLst>
            <a:outerShdw blurRad="76200" dist="1016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B25C4E3-1CE5-4E0F-A795-1981259A5C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708" y="1457426"/>
            <a:ext cx="5064760" cy="710500"/>
          </a:xfrm>
          <a:prstGeom prst="rect">
            <a:avLst/>
          </a:prstGeom>
          <a:effectLst>
            <a:outerShdw blurRad="76200" dist="1016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D51DF014-88D8-44D1-9698-B298315D48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6195" y="4230687"/>
            <a:ext cx="5735805" cy="1024251"/>
          </a:xfrm>
          <a:prstGeom prst="rect">
            <a:avLst/>
          </a:prstGeom>
          <a:effectLst>
            <a:outerShdw blurRad="76200" dist="1016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F6B24D11-912E-4D09-B87A-B03063C2D05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165" y="6074033"/>
            <a:ext cx="5091202" cy="667750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8B9272B4-2F59-4243-BA26-F6768F10CFB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831" y="1185736"/>
            <a:ext cx="5436868" cy="1461585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F5E6FC08-F31E-48A9-BAE7-46BC71B7F27E}"/>
              </a:ext>
            </a:extLst>
          </p:cNvPr>
          <p:cNvCxnSpPr/>
          <p:nvPr/>
        </p:nvCxnSpPr>
        <p:spPr>
          <a:xfrm>
            <a:off x="4612640" y="1455149"/>
            <a:ext cx="1266723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>
            <a:extLst>
              <a:ext uri="{FF2B5EF4-FFF2-40B4-BE49-F238E27FC236}">
                <a16:creationId xmlns:a16="http://schemas.microsoft.com/office/drawing/2014/main" id="{2A5FC7DD-B174-41FE-B3FA-96D736A54BBA}"/>
              </a:ext>
            </a:extLst>
          </p:cNvPr>
          <p:cNvCxnSpPr>
            <a:cxnSpLocks/>
          </p:cNvCxnSpPr>
          <p:nvPr/>
        </p:nvCxnSpPr>
        <p:spPr>
          <a:xfrm>
            <a:off x="937209" y="1692628"/>
            <a:ext cx="4942154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>
            <a:extLst>
              <a:ext uri="{FF2B5EF4-FFF2-40B4-BE49-F238E27FC236}">
                <a16:creationId xmlns:a16="http://schemas.microsoft.com/office/drawing/2014/main" id="{C0C3B01F-624E-454D-820C-6DF7BC5B81D0}"/>
              </a:ext>
            </a:extLst>
          </p:cNvPr>
          <p:cNvCxnSpPr>
            <a:cxnSpLocks/>
          </p:cNvCxnSpPr>
          <p:nvPr/>
        </p:nvCxnSpPr>
        <p:spPr>
          <a:xfrm>
            <a:off x="937209" y="1908000"/>
            <a:ext cx="1980000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>
            <a:extLst>
              <a:ext uri="{FF2B5EF4-FFF2-40B4-BE49-F238E27FC236}">
                <a16:creationId xmlns:a16="http://schemas.microsoft.com/office/drawing/2014/main" id="{8A52F390-A8CC-4337-B448-B49F74A4898B}"/>
              </a:ext>
            </a:extLst>
          </p:cNvPr>
          <p:cNvCxnSpPr>
            <a:cxnSpLocks/>
          </p:cNvCxnSpPr>
          <p:nvPr/>
        </p:nvCxnSpPr>
        <p:spPr>
          <a:xfrm>
            <a:off x="6786023" y="4716000"/>
            <a:ext cx="5220000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21">
            <a:extLst>
              <a:ext uri="{FF2B5EF4-FFF2-40B4-BE49-F238E27FC236}">
                <a16:creationId xmlns:a16="http://schemas.microsoft.com/office/drawing/2014/main" id="{F1CF110E-F0DE-47C2-B83C-6C2B152D5822}"/>
              </a:ext>
            </a:extLst>
          </p:cNvPr>
          <p:cNvCxnSpPr>
            <a:cxnSpLocks/>
          </p:cNvCxnSpPr>
          <p:nvPr/>
        </p:nvCxnSpPr>
        <p:spPr>
          <a:xfrm>
            <a:off x="6516000" y="4932000"/>
            <a:ext cx="5508000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73A1E725-61A8-48E5-A596-054FDD775DAA}"/>
              </a:ext>
            </a:extLst>
          </p:cNvPr>
          <p:cNvCxnSpPr>
            <a:cxnSpLocks/>
          </p:cNvCxnSpPr>
          <p:nvPr/>
        </p:nvCxnSpPr>
        <p:spPr>
          <a:xfrm>
            <a:off x="6516000" y="5184000"/>
            <a:ext cx="2556000" cy="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Kép 15">
            <a:extLst>
              <a:ext uri="{FF2B5EF4-FFF2-40B4-BE49-F238E27FC236}">
                <a16:creationId xmlns:a16="http://schemas.microsoft.com/office/drawing/2014/main" id="{C5406C8C-B324-40BC-921F-11129AF6D27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2606" y="1603062"/>
            <a:ext cx="4807354" cy="4807354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88CD9527-14D2-4B3C-925B-3EEE0446A1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1528" y="1427903"/>
            <a:ext cx="6855675" cy="5141756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321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D35F018A-697C-418B-AEB9-8BE233047C22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dirty="0" err="1">
                <a:solidFill>
                  <a:schemeClr val="bg1"/>
                </a:solidFill>
              </a:rPr>
              <a:t>Intubáljunk</a:t>
            </a:r>
            <a:r>
              <a:rPr lang="hu-HU" altLang="hu-HU" sz="3600" dirty="0">
                <a:solidFill>
                  <a:schemeClr val="bg1"/>
                </a:solidFill>
              </a:rPr>
              <a:t> vagy ne </a:t>
            </a:r>
            <a:r>
              <a:rPr lang="hu-HU" altLang="hu-HU" sz="3600" dirty="0" err="1">
                <a:solidFill>
                  <a:schemeClr val="bg1"/>
                </a:solidFill>
              </a:rPr>
              <a:t>intubáljunk</a:t>
            </a:r>
            <a:r>
              <a:rPr lang="hu-HU" altLang="hu-HU" sz="36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55CEDF06-5583-4338-B656-938EA6577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12" y="1643062"/>
            <a:ext cx="9553575" cy="3571875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7B4A5741-0536-48EF-88BF-061D77C59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077" y="1347594"/>
            <a:ext cx="7071370" cy="5151677"/>
          </a:xfrm>
          <a:prstGeom prst="rect">
            <a:avLst/>
          </a:prstGeom>
          <a:effectLst>
            <a:outerShdw blurRad="76200" dist="101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C126359A-8E04-4FF0-979E-383DB4AE25EC}"/>
              </a:ext>
            </a:extLst>
          </p:cNvPr>
          <p:cNvSpPr/>
          <p:nvPr/>
        </p:nvSpPr>
        <p:spPr>
          <a:xfrm>
            <a:off x="2450029" y="3870011"/>
            <a:ext cx="4216400" cy="35560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CF380CCF-5D93-4734-BA9A-C28A3C7490AD}"/>
              </a:ext>
            </a:extLst>
          </p:cNvPr>
          <p:cNvSpPr/>
          <p:nvPr/>
        </p:nvSpPr>
        <p:spPr>
          <a:xfrm>
            <a:off x="2450029" y="4995824"/>
            <a:ext cx="6624000" cy="35560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C96225CA-1C02-4FF7-86BA-41E47A3FF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762" y="1691686"/>
            <a:ext cx="9134475" cy="4133850"/>
          </a:xfrm>
          <a:prstGeom prst="rect">
            <a:avLst/>
          </a:prstGeom>
          <a:effectLst>
            <a:outerShdw blurRad="76200" dist="101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id="{E78F1FA0-1607-46F6-B23A-6F4511F37FCE}"/>
              </a:ext>
            </a:extLst>
          </p:cNvPr>
          <p:cNvSpPr/>
          <p:nvPr/>
        </p:nvSpPr>
        <p:spPr>
          <a:xfrm>
            <a:off x="1773090" y="4739397"/>
            <a:ext cx="8424000" cy="35560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62F35B17-DD4C-430B-B2A7-33F064459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686" y="1304923"/>
            <a:ext cx="8810625" cy="5429250"/>
          </a:xfrm>
          <a:prstGeom prst="rect">
            <a:avLst/>
          </a:prstGeom>
          <a:effectLst>
            <a:outerShdw blurRad="76200" dist="1016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002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D35F018A-697C-418B-AEB9-8BE233047C22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dirty="0" err="1">
                <a:solidFill>
                  <a:schemeClr val="bg1"/>
                </a:solidFill>
              </a:rPr>
              <a:t>Intubáljunk</a:t>
            </a:r>
            <a:r>
              <a:rPr lang="hu-HU" altLang="hu-HU" sz="3600" dirty="0">
                <a:solidFill>
                  <a:schemeClr val="bg1"/>
                </a:solidFill>
              </a:rPr>
              <a:t> vagy ne </a:t>
            </a:r>
            <a:r>
              <a:rPr lang="hu-HU" altLang="hu-HU" sz="3600" dirty="0" err="1">
                <a:solidFill>
                  <a:schemeClr val="bg1"/>
                </a:solidFill>
              </a:rPr>
              <a:t>intubáljunk</a:t>
            </a:r>
            <a:r>
              <a:rPr lang="hu-HU" altLang="hu-HU" sz="36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FF082C2-9172-49E8-9EB1-B59BC8A0F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154" y="1762346"/>
            <a:ext cx="9101691" cy="3038862"/>
          </a:xfrm>
          <a:prstGeom prst="rect">
            <a:avLst/>
          </a:prstGeom>
          <a:effectLst>
            <a:outerShdw blurRad="76200" dist="1016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ABEAA06-36C6-423B-90B7-8876B964F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012" y="4517850"/>
            <a:ext cx="3409950" cy="904875"/>
          </a:xfrm>
          <a:prstGeom prst="rect">
            <a:avLst/>
          </a:prstGeom>
          <a:effectLst>
            <a:outerShdw blurRad="76200" dist="1016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267D9F45-08DD-4D37-97BB-9B0EAD5C9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36" y="1126541"/>
            <a:ext cx="5610225" cy="5676900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8AF4697C-B942-4CDF-A0D2-452D48794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8003" y="1762346"/>
            <a:ext cx="5657850" cy="3867150"/>
          </a:xfrm>
          <a:prstGeom prst="rect">
            <a:avLst/>
          </a:prstGeom>
          <a:effectLst>
            <a:outerShdw blurRad="76200" dist="1016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0D8C739A-22F6-4F2D-A7D7-84D161CF2B8B}"/>
              </a:ext>
            </a:extLst>
          </p:cNvPr>
          <p:cNvSpPr/>
          <p:nvPr/>
        </p:nvSpPr>
        <p:spPr>
          <a:xfrm>
            <a:off x="701040" y="4673600"/>
            <a:ext cx="5394960" cy="38608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7BA789A5-4ADD-482A-8499-30616E463E13}"/>
              </a:ext>
            </a:extLst>
          </p:cNvPr>
          <p:cNvSpPr/>
          <p:nvPr/>
        </p:nvSpPr>
        <p:spPr>
          <a:xfrm>
            <a:off x="699068" y="6009639"/>
            <a:ext cx="5394960" cy="773481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38DB22B7-EDA4-4164-8004-A40474045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490" y="1964741"/>
            <a:ext cx="11249025" cy="3724275"/>
          </a:xfrm>
          <a:prstGeom prst="rect">
            <a:avLst/>
          </a:prstGeom>
          <a:effectLst>
            <a:outerShdw blurRad="76200" dist="1016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505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D35F018A-697C-418B-AEB9-8BE233047C22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dirty="0">
                <a:solidFill>
                  <a:schemeClr val="bg1"/>
                </a:solidFill>
              </a:rPr>
              <a:t>Oxigén-eszkalációs terápia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99C13D9-10B8-41F6-BE62-A1F4DF3289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3139" y="1863316"/>
            <a:ext cx="6673722" cy="4396461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Beszédbuborék: ellipszis 3">
            <a:extLst>
              <a:ext uri="{FF2B5EF4-FFF2-40B4-BE49-F238E27FC236}">
                <a16:creationId xmlns:a16="http://schemas.microsoft.com/office/drawing/2014/main" id="{752A8F8A-B893-4A28-9E01-C738A64B1D53}"/>
              </a:ext>
            </a:extLst>
          </p:cNvPr>
          <p:cNvSpPr/>
          <p:nvPr/>
        </p:nvSpPr>
        <p:spPr>
          <a:xfrm>
            <a:off x="61049" y="972110"/>
            <a:ext cx="2854090" cy="1184565"/>
          </a:xfrm>
          <a:prstGeom prst="wedgeEllipseCallout">
            <a:avLst>
              <a:gd name="adj1" fmla="val 48997"/>
              <a:gd name="adj2" fmla="val 88077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NC</a:t>
            </a:r>
          </a:p>
          <a:p>
            <a:pPr algn="ctr"/>
            <a:r>
              <a:rPr lang="hu-HU" sz="1600" b="1" dirty="0">
                <a:solidFill>
                  <a:schemeClr val="tx1"/>
                </a:solidFill>
              </a:rPr>
              <a:t>6 L/min</a:t>
            </a:r>
          </a:p>
        </p:txBody>
      </p:sp>
      <p:sp>
        <p:nvSpPr>
          <p:cNvPr id="6" name="Beszédbuborék: ellipszis 5">
            <a:extLst>
              <a:ext uri="{FF2B5EF4-FFF2-40B4-BE49-F238E27FC236}">
                <a16:creationId xmlns:a16="http://schemas.microsoft.com/office/drawing/2014/main" id="{2B94D07B-40CD-4A5D-9303-D03ADAA11C0B}"/>
              </a:ext>
            </a:extLst>
          </p:cNvPr>
          <p:cNvSpPr/>
          <p:nvPr/>
        </p:nvSpPr>
        <p:spPr>
          <a:xfrm>
            <a:off x="147665" y="4256047"/>
            <a:ext cx="2854090" cy="1184565"/>
          </a:xfrm>
          <a:prstGeom prst="wedgeEllipseCallout">
            <a:avLst>
              <a:gd name="adj1" fmla="val 73916"/>
              <a:gd name="adj2" fmla="val -24983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Venturi 50%</a:t>
            </a:r>
          </a:p>
          <a:p>
            <a:pPr algn="ctr"/>
            <a:r>
              <a:rPr lang="hu-HU" sz="1600" b="1" dirty="0">
                <a:solidFill>
                  <a:schemeClr val="tx1"/>
                </a:solidFill>
              </a:rPr>
              <a:t>15 L/min</a:t>
            </a:r>
          </a:p>
        </p:txBody>
      </p:sp>
      <p:sp>
        <p:nvSpPr>
          <p:cNvPr id="8" name="Beszédbuborék: ellipszis 7">
            <a:extLst>
              <a:ext uri="{FF2B5EF4-FFF2-40B4-BE49-F238E27FC236}">
                <a16:creationId xmlns:a16="http://schemas.microsoft.com/office/drawing/2014/main" id="{A77508A0-C560-483B-9A62-F5DA45F9F6C5}"/>
              </a:ext>
            </a:extLst>
          </p:cNvPr>
          <p:cNvSpPr/>
          <p:nvPr/>
        </p:nvSpPr>
        <p:spPr>
          <a:xfrm>
            <a:off x="4059265" y="2596339"/>
            <a:ext cx="2854090" cy="1184565"/>
          </a:xfrm>
          <a:prstGeom prst="wedgeEllipseCallout">
            <a:avLst>
              <a:gd name="adj1" fmla="val 38318"/>
              <a:gd name="adj2" fmla="val 91197"/>
            </a:avLst>
          </a:prstGeom>
          <a:solidFill>
            <a:srgbClr val="FFFF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HFNOT</a:t>
            </a:r>
          </a:p>
          <a:p>
            <a:pPr algn="ctr"/>
            <a:r>
              <a:rPr lang="hu-HU" sz="1600" b="1" dirty="0">
                <a:solidFill>
                  <a:schemeClr val="tx1"/>
                </a:solidFill>
              </a:rPr>
              <a:t>ha SpO</a:t>
            </a:r>
            <a:r>
              <a:rPr lang="hu-HU" sz="1600" b="1" baseline="-25000" dirty="0">
                <a:solidFill>
                  <a:schemeClr val="tx1"/>
                </a:solidFill>
              </a:rPr>
              <a:t>2</a:t>
            </a:r>
            <a:r>
              <a:rPr lang="hu-HU" sz="1600" b="1" dirty="0">
                <a:solidFill>
                  <a:schemeClr val="tx1"/>
                </a:solidFill>
              </a:rPr>
              <a:t> &lt; 90%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A085FFF9-0103-4B05-B875-4353A369F108}"/>
              </a:ext>
            </a:extLst>
          </p:cNvPr>
          <p:cNvSpPr/>
          <p:nvPr/>
        </p:nvSpPr>
        <p:spPr>
          <a:xfrm>
            <a:off x="3427191" y="5555111"/>
            <a:ext cx="5110521" cy="704666"/>
          </a:xfrm>
          <a:prstGeom prst="rect">
            <a:avLst/>
          </a:prstGeom>
          <a:solidFill>
            <a:srgbClr val="FF0000">
              <a:alpha val="5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Beszédbuborék: ellipszis 10">
            <a:extLst>
              <a:ext uri="{FF2B5EF4-FFF2-40B4-BE49-F238E27FC236}">
                <a16:creationId xmlns:a16="http://schemas.microsoft.com/office/drawing/2014/main" id="{46C2B161-099A-4E51-BE22-756385FBF23E}"/>
              </a:ext>
            </a:extLst>
          </p:cNvPr>
          <p:cNvSpPr/>
          <p:nvPr/>
        </p:nvSpPr>
        <p:spPr>
          <a:xfrm>
            <a:off x="8878245" y="5009153"/>
            <a:ext cx="2854090" cy="1184565"/>
          </a:xfrm>
          <a:prstGeom prst="wedgeEllipseCallout">
            <a:avLst>
              <a:gd name="adj1" fmla="val -53654"/>
              <a:gd name="adj2" fmla="val -99913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Előkészületek… IBP</a:t>
            </a:r>
          </a:p>
          <a:p>
            <a:pPr algn="ctr"/>
            <a:r>
              <a:rPr lang="hu-HU" sz="1600" b="1" dirty="0" err="1">
                <a:solidFill>
                  <a:schemeClr val="tx1"/>
                </a:solidFill>
              </a:rPr>
              <a:t>Intubáció</a:t>
            </a:r>
            <a:r>
              <a:rPr lang="hu-HU" sz="1600" b="1" dirty="0">
                <a:solidFill>
                  <a:schemeClr val="tx1"/>
                </a:solidFill>
              </a:rPr>
              <a:t> + MV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C8F5C853-EB4B-47E4-8582-4CA4FFAC5F55}"/>
              </a:ext>
            </a:extLst>
          </p:cNvPr>
          <p:cNvSpPr txBox="1"/>
          <p:nvPr/>
        </p:nvSpPr>
        <p:spPr>
          <a:xfrm>
            <a:off x="4954947" y="1210849"/>
            <a:ext cx="6864004" cy="461665"/>
          </a:xfrm>
          <a:prstGeom prst="rect">
            <a:avLst/>
          </a:prstGeom>
          <a:solidFill>
            <a:schemeClr val="bg1"/>
          </a:solidFill>
          <a:effectLst>
            <a:outerShdw blurRad="76200" dist="1016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</a:rPr>
              <a:t>T. </a:t>
            </a:r>
            <a:r>
              <a:rPr lang="en-US" sz="1200" b="0" i="0" u="none" strike="noStrike" baseline="0" dirty="0" err="1">
                <a:solidFill>
                  <a:srgbClr val="000000"/>
                </a:solidFill>
              </a:rPr>
              <a:t>Montrief</a:t>
            </a:r>
            <a:r>
              <a:rPr lang="en-US" sz="1200" b="0" i="0" u="none" strike="noStrike" baseline="0" dirty="0">
                <a:solidFill>
                  <a:srgbClr val="000000"/>
                </a:solidFill>
              </a:rPr>
              <a:t>, M. </a:t>
            </a:r>
            <a:r>
              <a:rPr lang="en-US" sz="1200" b="0" i="0" u="none" strike="noStrike" baseline="0" dirty="0" err="1">
                <a:solidFill>
                  <a:srgbClr val="000000"/>
                </a:solidFill>
              </a:rPr>
              <a:t>Ramzy</a:t>
            </a:r>
            <a:r>
              <a:rPr lang="en-US" sz="1200" b="0" i="0" u="none" strike="noStrike" baseline="0" dirty="0">
                <a:solidFill>
                  <a:srgbClr val="000000"/>
                </a:solidFill>
              </a:rPr>
              <a:t>, B. Long, et al., COVID-19 respiratory support in the emergency department setting</a:t>
            </a:r>
            <a:r>
              <a:rPr lang="hu-HU" sz="1200" dirty="0">
                <a:solidFill>
                  <a:srgbClr val="000000"/>
                </a:solidFill>
              </a:rPr>
              <a:t>. </a:t>
            </a:r>
            <a:r>
              <a:rPr lang="en-US" sz="1200" b="0" i="0" u="none" strike="noStrike" baseline="0" dirty="0">
                <a:solidFill>
                  <a:srgbClr val="000000"/>
                </a:solidFill>
              </a:rPr>
              <a:t>American</a:t>
            </a:r>
            <a:r>
              <a:rPr lang="hu-HU" sz="12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200" b="0" i="0" u="none" strike="noStrike" baseline="0" dirty="0">
                <a:solidFill>
                  <a:srgbClr val="000000"/>
                </a:solidFill>
              </a:rPr>
              <a:t>Journal of Emergency Medicine, </a:t>
            </a:r>
            <a:r>
              <a:rPr lang="en-US" sz="1200" b="0" i="0" u="none" strike="noStrike" baseline="0" dirty="0">
                <a:solidFill>
                  <a:srgbClr val="0000FF"/>
                </a:solidFill>
              </a:rPr>
              <a:t>https://doi.org/10.1016/j.ajem.2020.08.001</a:t>
            </a:r>
            <a:endParaRPr lang="hu-HU" sz="1200" dirty="0"/>
          </a:p>
        </p:txBody>
      </p:sp>
      <p:sp>
        <p:nvSpPr>
          <p:cNvPr id="7" name="Beszédbuborék: ellipszis 6">
            <a:extLst>
              <a:ext uri="{FF2B5EF4-FFF2-40B4-BE49-F238E27FC236}">
                <a16:creationId xmlns:a16="http://schemas.microsoft.com/office/drawing/2014/main" id="{F8C4732D-2851-454D-9A79-EE1E3EAF4D80}"/>
              </a:ext>
            </a:extLst>
          </p:cNvPr>
          <p:cNvSpPr/>
          <p:nvPr/>
        </p:nvSpPr>
        <p:spPr>
          <a:xfrm>
            <a:off x="4059265" y="204533"/>
            <a:ext cx="2854090" cy="1184565"/>
          </a:xfrm>
          <a:prstGeom prst="wedgeEllipseCallout">
            <a:avLst>
              <a:gd name="adj1" fmla="val -2458"/>
              <a:gd name="adj2" fmla="val 132522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NC + </a:t>
            </a:r>
            <a:r>
              <a:rPr lang="hu-HU" sz="1600" b="1" dirty="0" err="1">
                <a:solidFill>
                  <a:schemeClr val="tx1"/>
                </a:solidFill>
              </a:rPr>
              <a:t>Reservoir</a:t>
            </a:r>
            <a:r>
              <a:rPr lang="hu-HU" sz="1600" b="1" dirty="0">
                <a:solidFill>
                  <a:schemeClr val="tx1"/>
                </a:solidFill>
              </a:rPr>
              <a:t>-maszk</a:t>
            </a:r>
          </a:p>
        </p:txBody>
      </p:sp>
      <p:sp>
        <p:nvSpPr>
          <p:cNvPr id="9" name="Beszédbuborék: ellipszis 8">
            <a:extLst>
              <a:ext uri="{FF2B5EF4-FFF2-40B4-BE49-F238E27FC236}">
                <a16:creationId xmlns:a16="http://schemas.microsoft.com/office/drawing/2014/main" id="{1C7431CF-3FC0-47F7-AEBD-5B1A41013147}"/>
              </a:ext>
            </a:extLst>
          </p:cNvPr>
          <p:cNvSpPr/>
          <p:nvPr/>
        </p:nvSpPr>
        <p:spPr>
          <a:xfrm>
            <a:off x="8878245" y="1091467"/>
            <a:ext cx="2854090" cy="1184565"/>
          </a:xfrm>
          <a:prstGeom prst="wedgeEllipseCallout">
            <a:avLst>
              <a:gd name="adj1" fmla="val -70741"/>
              <a:gd name="adj2" fmla="val 89638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NIV / </a:t>
            </a:r>
            <a:r>
              <a:rPr lang="hu-HU" sz="1600" b="1" dirty="0" err="1">
                <a:solidFill>
                  <a:schemeClr val="tx1"/>
                </a:solidFill>
              </a:rPr>
              <a:t>Helmet</a:t>
            </a:r>
            <a:r>
              <a:rPr lang="hu-HU" sz="1600" b="1" dirty="0">
                <a:solidFill>
                  <a:schemeClr val="tx1"/>
                </a:solidFill>
              </a:rPr>
              <a:t> NIV</a:t>
            </a:r>
          </a:p>
        </p:txBody>
      </p:sp>
    </p:spTree>
    <p:extLst>
      <p:ext uri="{BB962C8B-B14F-4D97-AF65-F5344CB8AC3E}">
        <p14:creationId xmlns:p14="http://schemas.microsoft.com/office/powerpoint/2010/main" val="242892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1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D35F018A-697C-418B-AEB9-8BE233047C22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dirty="0">
                <a:solidFill>
                  <a:schemeClr val="bg1"/>
                </a:solidFill>
              </a:rPr>
              <a:t>SSC COVID-19 irányelv update, 2021.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B559E1E-F08A-4880-9C7B-28D82E8B3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64" y="1676400"/>
            <a:ext cx="10306050" cy="3505200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4795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4E45D36-BE70-4C73-8167-D459C32BD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822" y="1260467"/>
            <a:ext cx="7619081" cy="5309192"/>
          </a:xfrm>
          <a:prstGeom prst="rect">
            <a:avLst/>
          </a:prstGeom>
          <a:effectLst>
            <a:outerShdw blurRad="76200" dist="101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CF9484A6-9E25-49B4-9D45-D71947BCA5F0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dirty="0">
                <a:solidFill>
                  <a:schemeClr val="bg1"/>
                </a:solidFill>
              </a:rPr>
              <a:t>Primer légzéstámogatási algoritmus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7FA256FE-7F9F-40BC-A3BA-651A14D21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258013"/>
            <a:ext cx="4287398" cy="474087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BBF7AB7D-B778-4493-9267-733CD5D5529D}"/>
              </a:ext>
            </a:extLst>
          </p:cNvPr>
          <p:cNvSpPr/>
          <p:nvPr/>
        </p:nvSpPr>
        <p:spPr>
          <a:xfrm>
            <a:off x="4212000" y="2137272"/>
            <a:ext cx="3338111" cy="1291728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303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>
            <a:extLst>
              <a:ext uri="{FF2B5EF4-FFF2-40B4-BE49-F238E27FC236}">
                <a16:creationId xmlns:a16="http://schemas.microsoft.com/office/drawing/2014/main" id="{CF9484A6-9E25-49B4-9D45-D71947BCA5F0}"/>
              </a:ext>
            </a:extLst>
          </p:cNvPr>
          <p:cNvSpPr txBox="1">
            <a:spLocks noChangeArrowheads="1"/>
          </p:cNvSpPr>
          <p:nvPr/>
        </p:nvSpPr>
        <p:spPr>
          <a:xfrm>
            <a:off x="577515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dirty="0">
                <a:solidFill>
                  <a:schemeClr val="bg1"/>
                </a:solidFill>
              </a:rPr>
              <a:t>„Akikre” számíthatunk...</a:t>
            </a:r>
          </a:p>
        </p:txBody>
      </p:sp>
      <p:sp>
        <p:nvSpPr>
          <p:cNvPr id="4" name="Lekerekített téglalap 2">
            <a:extLst>
              <a:ext uri="{FF2B5EF4-FFF2-40B4-BE49-F238E27FC236}">
                <a16:creationId xmlns:a16="http://schemas.microsoft.com/office/drawing/2014/main" id="{4ACF112F-0332-8747-8FB6-AA3D781A1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714" y="5657375"/>
            <a:ext cx="8636000" cy="77698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hu-HU" altLang="hu-HU" sz="3600" dirty="0">
                <a:latin typeface="+mj-lt"/>
              </a:rPr>
              <a:t>… valamint a tapasztalat és a józan ész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CF0C18D-D413-49F8-8E7F-E23EA23D6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solidFill>
                  <a:srgbClr val="294143"/>
                </a:solidFill>
              </a:rPr>
              <a:t>Keringés</a:t>
            </a:r>
          </a:p>
          <a:p>
            <a:pPr lvl="1"/>
            <a:r>
              <a:rPr lang="hu-HU" dirty="0">
                <a:solidFill>
                  <a:srgbClr val="265C65"/>
                </a:solidFill>
              </a:rPr>
              <a:t>HR, BP, EKG, Laktát, ScvO</a:t>
            </a:r>
            <a:r>
              <a:rPr lang="hu-HU" baseline="-25000" dirty="0">
                <a:solidFill>
                  <a:srgbClr val="265C65"/>
                </a:solidFill>
              </a:rPr>
              <a:t>2</a:t>
            </a:r>
            <a:r>
              <a:rPr lang="hu-HU" dirty="0">
                <a:solidFill>
                  <a:srgbClr val="265C65"/>
                </a:solidFill>
              </a:rPr>
              <a:t>, dCO</a:t>
            </a:r>
            <a:r>
              <a:rPr lang="hu-HU" baseline="-25000" dirty="0">
                <a:solidFill>
                  <a:srgbClr val="265C65"/>
                </a:solidFill>
              </a:rPr>
              <a:t>2</a:t>
            </a:r>
          </a:p>
          <a:p>
            <a:r>
              <a:rPr lang="hu-HU" dirty="0">
                <a:solidFill>
                  <a:srgbClr val="294143"/>
                </a:solidFill>
              </a:rPr>
              <a:t>Légzés</a:t>
            </a:r>
          </a:p>
          <a:p>
            <a:pPr lvl="1"/>
            <a:r>
              <a:rPr lang="hu-HU" dirty="0">
                <a:solidFill>
                  <a:srgbClr val="265C65"/>
                </a:solidFill>
              </a:rPr>
              <a:t>RR, </a:t>
            </a:r>
            <a:r>
              <a:rPr lang="hu-HU" dirty="0" err="1">
                <a:solidFill>
                  <a:srgbClr val="265C65"/>
                </a:solidFill>
              </a:rPr>
              <a:t>dyspnoe</a:t>
            </a:r>
            <a:r>
              <a:rPr lang="hu-HU" dirty="0">
                <a:solidFill>
                  <a:srgbClr val="265C65"/>
                </a:solidFill>
              </a:rPr>
              <a:t>, légzési </a:t>
            </a:r>
            <a:r>
              <a:rPr lang="hu-HU" dirty="0" err="1">
                <a:solidFill>
                  <a:srgbClr val="265C65"/>
                </a:solidFill>
              </a:rPr>
              <a:t>distressz</a:t>
            </a:r>
            <a:r>
              <a:rPr lang="hu-HU" dirty="0">
                <a:solidFill>
                  <a:srgbClr val="265C65"/>
                </a:solidFill>
              </a:rPr>
              <a:t> jelei</a:t>
            </a:r>
          </a:p>
          <a:p>
            <a:r>
              <a:rPr lang="hu-HU" dirty="0">
                <a:solidFill>
                  <a:srgbClr val="294143"/>
                </a:solidFill>
              </a:rPr>
              <a:t>Tudat</a:t>
            </a:r>
          </a:p>
          <a:p>
            <a:pPr lvl="1"/>
            <a:r>
              <a:rPr lang="hu-HU" dirty="0">
                <a:solidFill>
                  <a:srgbClr val="265C65"/>
                </a:solidFill>
              </a:rPr>
              <a:t>GCS, tolerancia, komfort</a:t>
            </a:r>
          </a:p>
          <a:p>
            <a:r>
              <a:rPr lang="hu-HU" dirty="0">
                <a:solidFill>
                  <a:srgbClr val="294143"/>
                </a:solidFill>
              </a:rPr>
              <a:t>Gázcsere</a:t>
            </a:r>
          </a:p>
          <a:p>
            <a:pPr lvl="1"/>
            <a:r>
              <a:rPr lang="hu-HU" dirty="0">
                <a:solidFill>
                  <a:srgbClr val="265C65"/>
                </a:solidFill>
              </a:rPr>
              <a:t>SpO</a:t>
            </a:r>
            <a:r>
              <a:rPr lang="hu-HU" baseline="-25000" dirty="0">
                <a:solidFill>
                  <a:srgbClr val="265C65"/>
                </a:solidFill>
              </a:rPr>
              <a:t>2</a:t>
            </a:r>
            <a:r>
              <a:rPr lang="hu-HU" dirty="0">
                <a:solidFill>
                  <a:srgbClr val="265C65"/>
                </a:solidFill>
              </a:rPr>
              <a:t>, PaO</a:t>
            </a:r>
            <a:r>
              <a:rPr lang="hu-HU" baseline="-25000" dirty="0">
                <a:solidFill>
                  <a:srgbClr val="265C65"/>
                </a:solidFill>
              </a:rPr>
              <a:t>2</a:t>
            </a:r>
            <a:r>
              <a:rPr lang="hu-HU" dirty="0">
                <a:solidFill>
                  <a:srgbClr val="265C65"/>
                </a:solidFill>
              </a:rPr>
              <a:t>/FiO</a:t>
            </a:r>
            <a:r>
              <a:rPr lang="hu-HU" baseline="-25000" dirty="0">
                <a:solidFill>
                  <a:srgbClr val="265C65"/>
                </a:solidFill>
              </a:rPr>
              <a:t>2</a:t>
            </a:r>
            <a:r>
              <a:rPr lang="hu-HU" dirty="0">
                <a:solidFill>
                  <a:srgbClr val="265C65"/>
                </a:solidFill>
              </a:rPr>
              <a:t> (SpO</a:t>
            </a:r>
            <a:r>
              <a:rPr lang="hu-HU" baseline="-25000" dirty="0">
                <a:solidFill>
                  <a:srgbClr val="265C65"/>
                </a:solidFill>
              </a:rPr>
              <a:t>2</a:t>
            </a:r>
            <a:r>
              <a:rPr lang="hu-HU" dirty="0">
                <a:solidFill>
                  <a:srgbClr val="265C65"/>
                </a:solidFill>
              </a:rPr>
              <a:t>/FiO</a:t>
            </a:r>
            <a:r>
              <a:rPr lang="hu-HU" baseline="-25000" dirty="0">
                <a:solidFill>
                  <a:srgbClr val="265C65"/>
                </a:solidFill>
              </a:rPr>
              <a:t>2</a:t>
            </a:r>
            <a:r>
              <a:rPr lang="hu-HU" dirty="0">
                <a:solidFill>
                  <a:srgbClr val="265C65"/>
                </a:solidFill>
              </a:rPr>
              <a:t>), EtCO</a:t>
            </a:r>
            <a:r>
              <a:rPr lang="hu-HU" baseline="-25000" dirty="0">
                <a:solidFill>
                  <a:srgbClr val="265C65"/>
                </a:solidFill>
              </a:rPr>
              <a:t>2</a:t>
            </a:r>
            <a:r>
              <a:rPr lang="hu-HU" dirty="0">
                <a:solidFill>
                  <a:srgbClr val="265C65"/>
                </a:solidFill>
              </a:rPr>
              <a:t>, PaCO</a:t>
            </a:r>
            <a:r>
              <a:rPr lang="hu-HU" baseline="-25000" dirty="0">
                <a:solidFill>
                  <a:srgbClr val="265C65"/>
                </a:solidFill>
              </a:rPr>
              <a:t>2</a:t>
            </a:r>
            <a:r>
              <a:rPr lang="hu-HU" dirty="0">
                <a:solidFill>
                  <a:srgbClr val="265C65"/>
                </a:solidFill>
              </a:rPr>
              <a:t>, (a-</a:t>
            </a:r>
            <a:r>
              <a:rPr lang="hu-HU" dirty="0" err="1">
                <a:solidFill>
                  <a:srgbClr val="265C65"/>
                </a:solidFill>
              </a:rPr>
              <a:t>Et</a:t>
            </a:r>
            <a:r>
              <a:rPr lang="hu-HU" dirty="0">
                <a:solidFill>
                  <a:srgbClr val="265C65"/>
                </a:solidFill>
              </a:rPr>
              <a:t>)PCO</a:t>
            </a:r>
            <a:r>
              <a:rPr lang="hu-HU" baseline="-25000" dirty="0">
                <a:solidFill>
                  <a:srgbClr val="265C65"/>
                </a:solidFill>
              </a:rPr>
              <a:t>2</a:t>
            </a:r>
            <a:endParaRPr lang="hu-H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2E9D054E-D8FA-4616-9F42-C4369EE93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417" y="1305517"/>
            <a:ext cx="9816029" cy="4246965"/>
          </a:xfrm>
          <a:prstGeom prst="rect">
            <a:avLst/>
          </a:prstGeom>
          <a:effectLst>
            <a:outerShdw blurRad="76200" dist="101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857BB92D-8112-413A-B54F-39E2BD30DD87}"/>
              </a:ext>
            </a:extLst>
          </p:cNvPr>
          <p:cNvSpPr/>
          <p:nvPr/>
        </p:nvSpPr>
        <p:spPr>
          <a:xfrm>
            <a:off x="1058778" y="2860158"/>
            <a:ext cx="4470152" cy="1913861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701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4E45D36-BE70-4C73-8167-D459C32BD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822" y="1260467"/>
            <a:ext cx="7619081" cy="5309192"/>
          </a:xfrm>
          <a:prstGeom prst="rect">
            <a:avLst/>
          </a:prstGeom>
          <a:effectLst>
            <a:outerShdw blurRad="76200" dist="101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CF9484A6-9E25-49B4-9D45-D71947BCA5F0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dirty="0">
                <a:solidFill>
                  <a:schemeClr val="bg1"/>
                </a:solidFill>
              </a:rPr>
              <a:t>Primer légzéstámogatási algoritmus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7FA256FE-7F9F-40BC-A3BA-651A14D21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258013"/>
            <a:ext cx="4287398" cy="474087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BBF7AB7D-B778-4493-9267-733CD5D5529D}"/>
              </a:ext>
            </a:extLst>
          </p:cNvPr>
          <p:cNvSpPr/>
          <p:nvPr/>
        </p:nvSpPr>
        <p:spPr>
          <a:xfrm>
            <a:off x="4212000" y="2137272"/>
            <a:ext cx="3338111" cy="1291728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393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0.00039 0.188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F099262D-6288-4ED0-BBE2-8BC9AB874A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1256" y="1481026"/>
            <a:ext cx="4079359" cy="1224670"/>
          </a:xfrm>
          <a:prstGeom prst="rect">
            <a:avLst/>
          </a:prstGeom>
          <a:effectLst>
            <a:outerShdw blurRad="76200" dist="1016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47E8C8-9F0A-4C15-B5E1-EE7F6C206F28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dirty="0">
                <a:solidFill>
                  <a:schemeClr val="bg1"/>
                </a:solidFill>
              </a:rPr>
              <a:t>HFNC sikerességének előrejelzése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837952C-5569-4A56-8A95-428E9F83C3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164" y="1481026"/>
            <a:ext cx="6576340" cy="4561367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818B28E5-2F5E-46C0-8B72-593704306A2B}"/>
              </a:ext>
            </a:extLst>
          </p:cNvPr>
          <p:cNvSpPr/>
          <p:nvPr/>
        </p:nvSpPr>
        <p:spPr>
          <a:xfrm>
            <a:off x="4327759" y="2154754"/>
            <a:ext cx="3073166" cy="402709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F24EA4EC-97C9-4ECA-85BA-A406EB7B0B4D}"/>
              </a:ext>
            </a:extLst>
          </p:cNvPr>
          <p:cNvSpPr/>
          <p:nvPr/>
        </p:nvSpPr>
        <p:spPr>
          <a:xfrm>
            <a:off x="1068164" y="3359000"/>
            <a:ext cx="6576340" cy="1455888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88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9C9515B5-3FC0-4CFD-AFF0-A0B37C723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538" y="1378083"/>
            <a:ext cx="9466924" cy="4809357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47E8C8-9F0A-4C15-B5E1-EE7F6C206F28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8740251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altLang="hu-HU" sz="3200" dirty="0">
                <a:solidFill>
                  <a:schemeClr val="bg1"/>
                </a:solidFill>
              </a:rPr>
              <a:t>HFNC sikerességének előrejelzése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818B28E5-2F5E-46C0-8B72-593704306A2B}"/>
              </a:ext>
            </a:extLst>
          </p:cNvPr>
          <p:cNvSpPr/>
          <p:nvPr/>
        </p:nvSpPr>
        <p:spPr>
          <a:xfrm>
            <a:off x="6959198" y="1880700"/>
            <a:ext cx="3816000" cy="432000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F24EA4EC-97C9-4ECA-85BA-A406EB7B0B4D}"/>
              </a:ext>
            </a:extLst>
          </p:cNvPr>
          <p:cNvSpPr/>
          <p:nvPr/>
        </p:nvSpPr>
        <p:spPr>
          <a:xfrm>
            <a:off x="1368000" y="2952000"/>
            <a:ext cx="7528074" cy="432000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0A35797F-ADBA-4689-8701-7C6022DE2C18}"/>
              </a:ext>
            </a:extLst>
          </p:cNvPr>
          <p:cNvSpPr/>
          <p:nvPr/>
        </p:nvSpPr>
        <p:spPr>
          <a:xfrm>
            <a:off x="3417760" y="4084200"/>
            <a:ext cx="6996240" cy="432000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294ABC17-834A-4F43-A11C-D15A65EA6F88}"/>
              </a:ext>
            </a:extLst>
          </p:cNvPr>
          <p:cNvSpPr/>
          <p:nvPr/>
        </p:nvSpPr>
        <p:spPr>
          <a:xfrm>
            <a:off x="1362538" y="4635840"/>
            <a:ext cx="9051462" cy="432000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7FC42AE6-D562-4DF1-A4F2-949D86059B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83" y="237835"/>
            <a:ext cx="2718392" cy="816092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16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D35F018A-697C-418B-AEB9-8BE233047C22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dirty="0">
                <a:solidFill>
                  <a:schemeClr val="bg1"/>
                </a:solidFill>
              </a:rPr>
              <a:t>Mi történik a betegeinkkel?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8CAB5F94-5EA8-42D9-9ECD-283DE7E02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889" y="1553532"/>
            <a:ext cx="4891088" cy="4736306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19A5E774-E366-4538-8B14-39234E766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889" y="1553532"/>
            <a:ext cx="4891088" cy="4736306"/>
          </a:xfrm>
          <a:prstGeom prst="rect">
            <a:avLst/>
          </a:prstGeom>
          <a:effectLst>
            <a:outerShdw blurRad="76200" dist="1016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Tartalom helye 5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63565868-23F7-4C1C-B94D-ED8D8E8312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0788" y="1553532"/>
            <a:ext cx="8430423" cy="4754517"/>
          </a:xfrm>
          <a:prstGeom prst="rect">
            <a:avLst/>
          </a:prstGeom>
          <a:solidFill>
            <a:schemeClr val="bg1"/>
          </a:solidFill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A7FD3FE5-B0EF-4E2A-8C5A-4C798CA0D760}"/>
              </a:ext>
            </a:extLst>
          </p:cNvPr>
          <p:cNvSpPr txBox="1"/>
          <p:nvPr/>
        </p:nvSpPr>
        <p:spPr>
          <a:xfrm>
            <a:off x="744656" y="1422727"/>
            <a:ext cx="3391409" cy="261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016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100" dirty="0"/>
              <a:t>L. </a:t>
            </a:r>
            <a:r>
              <a:rPr lang="hu-HU" sz="1100" dirty="0" err="1"/>
              <a:t>Camporota</a:t>
            </a:r>
            <a:r>
              <a:rPr lang="hu-HU" sz="1100" dirty="0"/>
              <a:t>, ESICM </a:t>
            </a:r>
            <a:r>
              <a:rPr lang="hu-HU" sz="1100" dirty="0" err="1"/>
              <a:t>Webinar</a:t>
            </a:r>
            <a:r>
              <a:rPr lang="hu-HU" sz="1100" dirty="0"/>
              <a:t>, 2020. április 2.</a:t>
            </a:r>
          </a:p>
        </p:txBody>
      </p:sp>
      <p:sp>
        <p:nvSpPr>
          <p:cNvPr id="3" name="Ellipszis 2">
            <a:extLst>
              <a:ext uri="{FF2B5EF4-FFF2-40B4-BE49-F238E27FC236}">
                <a16:creationId xmlns:a16="http://schemas.microsoft.com/office/drawing/2014/main" id="{1F08FC04-072E-40F2-9204-480CA0DFE3E7}"/>
              </a:ext>
            </a:extLst>
          </p:cNvPr>
          <p:cNvSpPr/>
          <p:nvPr/>
        </p:nvSpPr>
        <p:spPr>
          <a:xfrm>
            <a:off x="2636874" y="3009014"/>
            <a:ext cx="914400" cy="2966484"/>
          </a:xfrm>
          <a:prstGeom prst="ellipse">
            <a:avLst/>
          </a:prstGeom>
          <a:solidFill>
            <a:srgbClr val="FF0000">
              <a:alpha val="40000"/>
            </a:srgbClr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D3C56F73-495E-41D0-A66D-EE1023269637}"/>
              </a:ext>
            </a:extLst>
          </p:cNvPr>
          <p:cNvSpPr/>
          <p:nvPr/>
        </p:nvSpPr>
        <p:spPr>
          <a:xfrm rot="4616477">
            <a:off x="4023873" y="3509311"/>
            <a:ext cx="1332864" cy="2870261"/>
          </a:xfrm>
          <a:prstGeom prst="ellipse">
            <a:avLst/>
          </a:prstGeom>
          <a:solidFill>
            <a:schemeClr val="bg1">
              <a:alpha val="40000"/>
            </a:schemeClr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908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18164 0.0004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89" y="2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4E45D36-BE70-4C73-8167-D459C32BD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822" y="1260467"/>
            <a:ext cx="7619081" cy="5309192"/>
          </a:xfrm>
          <a:prstGeom prst="rect">
            <a:avLst/>
          </a:prstGeom>
          <a:effectLst>
            <a:outerShdw blurRad="76200" dist="101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CF9484A6-9E25-49B4-9D45-D71947BCA5F0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dirty="0">
                <a:solidFill>
                  <a:schemeClr val="bg1"/>
                </a:solidFill>
              </a:rPr>
              <a:t>Primer légzéstámogatási algoritmus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7FA256FE-7F9F-40BC-A3BA-651A14D21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258013"/>
            <a:ext cx="4287398" cy="474087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BBF7AB7D-B778-4493-9267-733CD5D5529D}"/>
              </a:ext>
            </a:extLst>
          </p:cNvPr>
          <p:cNvSpPr/>
          <p:nvPr/>
        </p:nvSpPr>
        <p:spPr>
          <a:xfrm>
            <a:off x="4210306" y="3429000"/>
            <a:ext cx="3338111" cy="1291728"/>
          </a:xfrm>
          <a:prstGeom prst="rect">
            <a:avLst/>
          </a:prstGeom>
          <a:solidFill>
            <a:srgbClr val="FF0000">
              <a:alpha val="25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503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0.00039 0.18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47E8C8-9F0A-4C15-B5E1-EE7F6C206F28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dirty="0">
                <a:solidFill>
                  <a:schemeClr val="bg1"/>
                </a:solidFill>
              </a:rPr>
              <a:t>CPAP sikertelenségének előrejelzése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1BB68DC0-2CB5-4190-8BED-E36937EDF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55" y="1300979"/>
            <a:ext cx="5873941" cy="1539121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4F607B39-D6B1-4C6F-8C22-504961583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8" y="979144"/>
            <a:ext cx="2457450" cy="438150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B5BF038D-7C98-482C-A491-2FFC351B9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117" y="1300979"/>
            <a:ext cx="4251680" cy="5436950"/>
          </a:xfrm>
          <a:prstGeom prst="rect">
            <a:avLst/>
          </a:prstGeom>
          <a:effectLst>
            <a:outerShdw blurRad="76200" dist="1016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11A05A82-05E2-4420-8CD4-8FDC8E4B8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164" y="2967966"/>
            <a:ext cx="5210175" cy="1352550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D4FE3BD-17E5-4653-A0BE-84CDA1FAE3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164" y="4492450"/>
            <a:ext cx="5229225" cy="2276475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Egyenes összekötő 14">
            <a:extLst>
              <a:ext uri="{FF2B5EF4-FFF2-40B4-BE49-F238E27FC236}">
                <a16:creationId xmlns:a16="http://schemas.microsoft.com/office/drawing/2014/main" id="{9A64171B-4A06-4FF0-8A5E-FEADEACAAA31}"/>
              </a:ext>
            </a:extLst>
          </p:cNvPr>
          <p:cNvCxnSpPr/>
          <p:nvPr/>
        </p:nvCxnSpPr>
        <p:spPr>
          <a:xfrm>
            <a:off x="3999122" y="4788000"/>
            <a:ext cx="222413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B702FF64-D827-47F8-87B8-4D6E4F200E38}"/>
              </a:ext>
            </a:extLst>
          </p:cNvPr>
          <p:cNvCxnSpPr/>
          <p:nvPr/>
        </p:nvCxnSpPr>
        <p:spPr>
          <a:xfrm>
            <a:off x="1368000" y="5292000"/>
            <a:ext cx="4860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370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>
            <a:extLst>
              <a:ext uri="{FF2B5EF4-FFF2-40B4-BE49-F238E27FC236}">
                <a16:creationId xmlns:a16="http://schemas.microsoft.com/office/drawing/2014/main" id="{CF9484A6-9E25-49B4-9D45-D71947BCA5F0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3600" dirty="0">
                <a:solidFill>
                  <a:schemeClr val="bg1"/>
                </a:solidFill>
              </a:rPr>
              <a:t>COVID-19 ARDS – Lélegeztetési alapelvek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A8F7F8BE-A76F-4539-9AB6-5A92F3AB7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735" y="1120186"/>
            <a:ext cx="7720529" cy="5374870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7FA256FE-7F9F-40BC-A3BA-651A14D21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258013"/>
            <a:ext cx="4287398" cy="474087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8468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>
            <a:extLst>
              <a:ext uri="{FF2B5EF4-FFF2-40B4-BE49-F238E27FC236}">
                <a16:creationId xmlns:a16="http://schemas.microsoft.com/office/drawing/2014/main" id="{CF9484A6-9E25-49B4-9D45-D71947BCA5F0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3200" dirty="0">
                <a:solidFill>
                  <a:schemeClr val="bg1"/>
                </a:solidFill>
              </a:rPr>
              <a:t>COVID-19 Lélegeztetési </a:t>
            </a:r>
            <a:r>
              <a:rPr lang="hu-HU" altLang="hu-HU" sz="3200" dirty="0" err="1">
                <a:solidFill>
                  <a:schemeClr val="bg1"/>
                </a:solidFill>
              </a:rPr>
              <a:t>konszezus</a:t>
            </a:r>
            <a:r>
              <a:rPr lang="hu-HU" altLang="hu-HU" sz="3200" dirty="0">
                <a:solidFill>
                  <a:schemeClr val="bg1"/>
                </a:solidFill>
              </a:rPr>
              <a:t> állásfoglalás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FDE7694-DF66-4C63-B10A-464AE6E53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452" y="1691379"/>
            <a:ext cx="10097094" cy="3475241"/>
          </a:xfrm>
          <a:prstGeom prst="rect">
            <a:avLst/>
          </a:prstGeom>
          <a:effectLst>
            <a:outerShdw blurRad="76200" dist="1016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5568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AD58EE4C-31BE-47E6-AEDC-04589E45D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921" y="1502092"/>
            <a:ext cx="8888157" cy="4502468"/>
          </a:xfrm>
          <a:prstGeom prst="rect">
            <a:avLst/>
          </a:prstGeom>
          <a:effectLst>
            <a:outerShdw blurRad="76200" dist="101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Lekerekített téglalap 2">
            <a:extLst>
              <a:ext uri="{FF2B5EF4-FFF2-40B4-BE49-F238E27FC236}">
                <a16:creationId xmlns:a16="http://schemas.microsoft.com/office/drawing/2014/main" id="{03D337FE-EDC5-446D-8F4A-3685DEABD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022" y="3737784"/>
            <a:ext cx="10531956" cy="126767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ffectLst>
            <a:outerShdw blurRad="76200" dist="1016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hu-HU" altLang="hu-HU" sz="2800" dirty="0">
                <a:latin typeface="+mj-lt"/>
              </a:rPr>
              <a:t>20 ország, 60 fős szakértői panel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635819-EE37-4C4C-84A3-C1A0D99B1ACF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3200" dirty="0">
                <a:solidFill>
                  <a:schemeClr val="bg1"/>
                </a:solidFill>
              </a:rPr>
              <a:t>COVID-19 Lélegeztetési </a:t>
            </a:r>
            <a:r>
              <a:rPr lang="hu-HU" altLang="hu-HU" sz="3200" dirty="0" err="1">
                <a:solidFill>
                  <a:schemeClr val="bg1"/>
                </a:solidFill>
              </a:rPr>
              <a:t>konszezus</a:t>
            </a:r>
            <a:r>
              <a:rPr lang="hu-HU" altLang="hu-HU" sz="3200" dirty="0">
                <a:solidFill>
                  <a:schemeClr val="bg1"/>
                </a:solidFill>
              </a:rPr>
              <a:t> állásfoglalás</a:t>
            </a:r>
          </a:p>
        </p:txBody>
      </p:sp>
    </p:spTree>
    <p:extLst>
      <p:ext uri="{BB962C8B-B14F-4D97-AF65-F5344CB8AC3E}">
        <p14:creationId xmlns:p14="http://schemas.microsoft.com/office/powerpoint/2010/main" val="327979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5CDEF8E7-E5D7-4035-A075-D305312B6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00" y="1620000"/>
            <a:ext cx="10800000" cy="246979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76200" dist="101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Beszédbuborék: ellipszis 9">
            <a:extLst>
              <a:ext uri="{FF2B5EF4-FFF2-40B4-BE49-F238E27FC236}">
                <a16:creationId xmlns:a16="http://schemas.microsoft.com/office/drawing/2014/main" id="{76930D68-955A-4BF3-A892-209E8718D3E8}"/>
              </a:ext>
            </a:extLst>
          </p:cNvPr>
          <p:cNvSpPr/>
          <p:nvPr/>
        </p:nvSpPr>
        <p:spPr>
          <a:xfrm>
            <a:off x="732884" y="5080000"/>
            <a:ext cx="3351436" cy="1273048"/>
          </a:xfrm>
          <a:prstGeom prst="wedgeEllipseCallout">
            <a:avLst>
              <a:gd name="adj1" fmla="val -25077"/>
              <a:gd name="adj2" fmla="val -24236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Javíthatja az </a:t>
            </a:r>
            <a:r>
              <a:rPr lang="hu-HU" sz="1600" b="1" dirty="0" err="1">
                <a:solidFill>
                  <a:schemeClr val="tx1"/>
                </a:solidFill>
              </a:rPr>
              <a:t>oxigenizációt</a:t>
            </a:r>
            <a:r>
              <a:rPr lang="hu-HU" sz="1600" b="1" dirty="0">
                <a:solidFill>
                  <a:schemeClr val="tx1"/>
                </a:solidFill>
              </a:rPr>
              <a:t> és esetleg csökkentheti az </a:t>
            </a:r>
            <a:r>
              <a:rPr lang="hu-HU" sz="1600" b="1" dirty="0" err="1">
                <a:solidFill>
                  <a:schemeClr val="tx1"/>
                </a:solidFill>
              </a:rPr>
              <a:t>intubációs</a:t>
            </a:r>
            <a:r>
              <a:rPr lang="hu-HU" sz="1600" b="1" dirty="0">
                <a:solidFill>
                  <a:schemeClr val="tx1"/>
                </a:solidFill>
              </a:rPr>
              <a:t> rátát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C7107F-547D-442C-9B3E-7C4E8DC6CCDE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3200" dirty="0">
                <a:solidFill>
                  <a:schemeClr val="bg1"/>
                </a:solidFill>
              </a:rPr>
              <a:t>COVID-19 Lélegeztetési </a:t>
            </a:r>
            <a:r>
              <a:rPr lang="hu-HU" altLang="hu-HU" sz="3200" dirty="0" err="1">
                <a:solidFill>
                  <a:schemeClr val="bg1"/>
                </a:solidFill>
              </a:rPr>
              <a:t>konszezus</a:t>
            </a:r>
            <a:r>
              <a:rPr lang="hu-HU" altLang="hu-HU" sz="3200" dirty="0">
                <a:solidFill>
                  <a:schemeClr val="bg1"/>
                </a:solidFill>
              </a:rPr>
              <a:t> állásfoglalás</a:t>
            </a:r>
          </a:p>
        </p:txBody>
      </p:sp>
    </p:spTree>
    <p:extLst>
      <p:ext uri="{BB962C8B-B14F-4D97-AF65-F5344CB8AC3E}">
        <p14:creationId xmlns:p14="http://schemas.microsoft.com/office/powerpoint/2010/main" val="36341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6E70ED92-83DB-45CC-AD69-ED1EA8F90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460" y="1592580"/>
            <a:ext cx="7291940" cy="4737100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C525C817-F606-4D85-A1BB-16FEEEBDDC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1760" y="1454906"/>
            <a:ext cx="4277360" cy="1085741"/>
          </a:xfrm>
          <a:prstGeom prst="rect">
            <a:avLst/>
          </a:prstGeom>
          <a:effectLst>
            <a:outerShdw blurRad="76200" dist="1016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4D06AC36-C12E-4F64-9096-353D0B11C274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3200" dirty="0">
                <a:solidFill>
                  <a:schemeClr val="bg1"/>
                </a:solidFill>
              </a:rPr>
              <a:t>COVID-19 Lélegeztetési </a:t>
            </a:r>
            <a:r>
              <a:rPr lang="hu-HU" altLang="hu-HU" sz="3200" dirty="0" err="1">
                <a:solidFill>
                  <a:schemeClr val="bg1"/>
                </a:solidFill>
              </a:rPr>
              <a:t>konszezus</a:t>
            </a:r>
            <a:r>
              <a:rPr lang="hu-HU" altLang="hu-HU" sz="3200" dirty="0">
                <a:solidFill>
                  <a:schemeClr val="bg1"/>
                </a:solidFill>
              </a:rPr>
              <a:t> állásfoglalás</a:t>
            </a:r>
          </a:p>
        </p:txBody>
      </p:sp>
    </p:spTree>
    <p:extLst>
      <p:ext uri="{BB962C8B-B14F-4D97-AF65-F5344CB8AC3E}">
        <p14:creationId xmlns:p14="http://schemas.microsoft.com/office/powerpoint/2010/main" val="9426611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5CDEF8E7-E5D7-4035-A075-D305312B6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00" y="1620000"/>
            <a:ext cx="10800000" cy="246979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76200" dist="101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Beszédbuborék: ellipszis 9">
            <a:extLst>
              <a:ext uri="{FF2B5EF4-FFF2-40B4-BE49-F238E27FC236}">
                <a16:creationId xmlns:a16="http://schemas.microsoft.com/office/drawing/2014/main" id="{76930D68-955A-4BF3-A892-209E8718D3E8}"/>
              </a:ext>
            </a:extLst>
          </p:cNvPr>
          <p:cNvSpPr/>
          <p:nvPr/>
        </p:nvSpPr>
        <p:spPr>
          <a:xfrm>
            <a:off x="732884" y="5080000"/>
            <a:ext cx="3351436" cy="1273048"/>
          </a:xfrm>
          <a:prstGeom prst="wedgeEllipseCallout">
            <a:avLst>
              <a:gd name="adj1" fmla="val -25077"/>
              <a:gd name="adj2" fmla="val -242368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Javíthatja az </a:t>
            </a:r>
            <a:r>
              <a:rPr lang="hu-HU" sz="1600" b="1" dirty="0" err="1">
                <a:solidFill>
                  <a:schemeClr val="tx1"/>
                </a:solidFill>
              </a:rPr>
              <a:t>oxigenizációt</a:t>
            </a:r>
            <a:r>
              <a:rPr lang="hu-HU" sz="1600" b="1" dirty="0">
                <a:solidFill>
                  <a:schemeClr val="tx1"/>
                </a:solidFill>
              </a:rPr>
              <a:t> és esetleg csökkentheti az </a:t>
            </a:r>
            <a:r>
              <a:rPr lang="hu-HU" sz="1600" b="1" dirty="0" err="1">
                <a:solidFill>
                  <a:schemeClr val="tx1"/>
                </a:solidFill>
              </a:rPr>
              <a:t>intubációs</a:t>
            </a:r>
            <a:r>
              <a:rPr lang="hu-HU" sz="1600" b="1" dirty="0">
                <a:solidFill>
                  <a:schemeClr val="tx1"/>
                </a:solidFill>
              </a:rPr>
              <a:t> rátát</a:t>
            </a:r>
          </a:p>
        </p:txBody>
      </p:sp>
      <p:sp>
        <p:nvSpPr>
          <p:cNvPr id="11" name="Beszédbuborék: ellipszis 10">
            <a:extLst>
              <a:ext uri="{FF2B5EF4-FFF2-40B4-BE49-F238E27FC236}">
                <a16:creationId xmlns:a16="http://schemas.microsoft.com/office/drawing/2014/main" id="{929BBCD8-1643-4FFD-BC0A-110062D7728C}"/>
              </a:ext>
            </a:extLst>
          </p:cNvPr>
          <p:cNvSpPr/>
          <p:nvPr/>
        </p:nvSpPr>
        <p:spPr>
          <a:xfrm>
            <a:off x="4203645" y="5080000"/>
            <a:ext cx="3351436" cy="1273048"/>
          </a:xfrm>
          <a:prstGeom prst="wedgeEllipseCallout">
            <a:avLst>
              <a:gd name="adj1" fmla="val -108821"/>
              <a:gd name="adj2" fmla="val -153935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 err="1">
                <a:solidFill>
                  <a:schemeClr val="tx1"/>
                </a:solidFill>
              </a:rPr>
              <a:t>Hypoxiás</a:t>
            </a:r>
            <a:r>
              <a:rPr lang="hu-HU" sz="1400" b="1" dirty="0">
                <a:solidFill>
                  <a:schemeClr val="tx1"/>
                </a:solidFill>
              </a:rPr>
              <a:t> – </a:t>
            </a:r>
            <a:r>
              <a:rPr lang="hu-HU" sz="1400" b="1" dirty="0" err="1">
                <a:solidFill>
                  <a:schemeClr val="tx1"/>
                </a:solidFill>
              </a:rPr>
              <a:t>hyperkapniás</a:t>
            </a:r>
            <a:r>
              <a:rPr lang="hu-HU" sz="1400" b="1" dirty="0">
                <a:solidFill>
                  <a:schemeClr val="tx1"/>
                </a:solidFill>
              </a:rPr>
              <a:t> légzési elégtelenség és/vagy megnövekedett WOB esetén javasolt</a:t>
            </a:r>
          </a:p>
        </p:txBody>
      </p:sp>
      <p:sp>
        <p:nvSpPr>
          <p:cNvPr id="12" name="Beszédbuborék: ellipszis 11">
            <a:extLst>
              <a:ext uri="{FF2B5EF4-FFF2-40B4-BE49-F238E27FC236}">
                <a16:creationId xmlns:a16="http://schemas.microsoft.com/office/drawing/2014/main" id="{9E7200A0-2429-4BFE-B3C6-889F2569F9D2}"/>
              </a:ext>
            </a:extLst>
          </p:cNvPr>
          <p:cNvSpPr/>
          <p:nvPr/>
        </p:nvSpPr>
        <p:spPr>
          <a:xfrm>
            <a:off x="7674406" y="5047188"/>
            <a:ext cx="3351436" cy="1273048"/>
          </a:xfrm>
          <a:prstGeom prst="wedgeEllipseCallout">
            <a:avLst>
              <a:gd name="adj1" fmla="val -212020"/>
              <a:gd name="adj2" fmla="val -198772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AHRF - SpO</a:t>
            </a:r>
            <a:r>
              <a:rPr lang="hu-HU" sz="1600" b="1" baseline="-25000" dirty="0">
                <a:solidFill>
                  <a:schemeClr val="tx1"/>
                </a:solidFill>
              </a:rPr>
              <a:t>2</a:t>
            </a:r>
            <a:r>
              <a:rPr lang="hu-HU" sz="1600" b="1" dirty="0">
                <a:solidFill>
                  <a:schemeClr val="tx1"/>
                </a:solidFill>
              </a:rPr>
              <a:t> &lt; 90%</a:t>
            </a:r>
          </a:p>
          <a:p>
            <a:pPr algn="ctr"/>
            <a:r>
              <a:rPr lang="hu-HU" sz="1600" b="1" dirty="0">
                <a:solidFill>
                  <a:schemeClr val="tx1"/>
                </a:solidFill>
              </a:rPr>
              <a:t>Csökkentheti az </a:t>
            </a:r>
            <a:r>
              <a:rPr lang="hu-HU" sz="1600" b="1" dirty="0" err="1">
                <a:solidFill>
                  <a:schemeClr val="tx1"/>
                </a:solidFill>
              </a:rPr>
              <a:t>intubáció</a:t>
            </a:r>
            <a:r>
              <a:rPr lang="hu-HU" sz="1600" b="1" dirty="0">
                <a:solidFill>
                  <a:schemeClr val="tx1"/>
                </a:solidFill>
              </a:rPr>
              <a:t> és MV szükségességét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F0D0070-2A44-4CF4-B799-7D47AD94CCF6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3200" dirty="0">
                <a:solidFill>
                  <a:schemeClr val="bg1"/>
                </a:solidFill>
              </a:rPr>
              <a:t>COVID-19 Lélegeztetési </a:t>
            </a:r>
            <a:r>
              <a:rPr lang="hu-HU" altLang="hu-HU" sz="3200" dirty="0" err="1">
                <a:solidFill>
                  <a:schemeClr val="bg1"/>
                </a:solidFill>
              </a:rPr>
              <a:t>konszezus</a:t>
            </a:r>
            <a:r>
              <a:rPr lang="hu-HU" altLang="hu-HU" sz="3200" dirty="0">
                <a:solidFill>
                  <a:schemeClr val="bg1"/>
                </a:solidFill>
              </a:rPr>
              <a:t> állásfoglalás</a:t>
            </a:r>
          </a:p>
        </p:txBody>
      </p:sp>
    </p:spTree>
    <p:extLst>
      <p:ext uri="{BB962C8B-B14F-4D97-AF65-F5344CB8AC3E}">
        <p14:creationId xmlns:p14="http://schemas.microsoft.com/office/powerpoint/2010/main" val="135817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id="{904B9075-BE7E-4F77-8279-1BC42093E3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890" y="1418139"/>
            <a:ext cx="5994670" cy="4286250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814AB91-83BC-45FA-A5C0-823A9A6B3B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13" y="5995988"/>
            <a:ext cx="3500438" cy="757652"/>
          </a:xfrm>
          <a:prstGeom prst="rect">
            <a:avLst/>
          </a:prstGeom>
          <a:effectLst>
            <a:outerShdw blurRad="76200" dist="1016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56EFA32-C448-416D-AD2A-EB9634969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019" y="1315486"/>
            <a:ext cx="5104056" cy="5387616"/>
          </a:xfrm>
          <a:prstGeom prst="rect">
            <a:avLst/>
          </a:prstGeom>
          <a:effectLst>
            <a:outerShdw blurRad="76200" dist="1016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FF1D0023-E3EC-4EA0-9D44-2E806E1C2711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dirty="0">
                <a:solidFill>
                  <a:schemeClr val="bg1"/>
                </a:solidFill>
              </a:rPr>
              <a:t>HENIVOT </a:t>
            </a:r>
            <a:r>
              <a:rPr lang="hu-HU" altLang="hu-HU" sz="3600" dirty="0" err="1">
                <a:solidFill>
                  <a:schemeClr val="bg1"/>
                </a:solidFill>
              </a:rPr>
              <a:t>Trial</a:t>
            </a:r>
            <a:endParaRPr lang="hu-HU" altLang="hu-HU" sz="3600" dirty="0">
              <a:solidFill>
                <a:schemeClr val="bg1"/>
              </a:solidFill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864FA69A-A13B-496C-8C30-495D2DF6A5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51" y="1727699"/>
            <a:ext cx="6479087" cy="3667125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818E1434-E5EA-46DE-9599-507FA82EE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844" y="1418138"/>
            <a:ext cx="6037613" cy="4286249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654FA80B-600B-4BDF-BB4C-B79CC815556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019" y="1315486"/>
            <a:ext cx="5089768" cy="543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9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A6525B8-CC11-494E-A953-53DB260E3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00" y="1619999"/>
            <a:ext cx="10800000" cy="422790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76200" dist="101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7DCC0B7C-6A42-4AFC-9FD2-4CEA92BBCB60}"/>
              </a:ext>
            </a:extLst>
          </p:cNvPr>
          <p:cNvSpPr/>
          <p:nvPr/>
        </p:nvSpPr>
        <p:spPr>
          <a:xfrm>
            <a:off x="4043680" y="1640319"/>
            <a:ext cx="7426960" cy="83820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50D852-5F21-4358-8149-F5219445659D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3200" dirty="0">
                <a:solidFill>
                  <a:schemeClr val="bg1"/>
                </a:solidFill>
              </a:rPr>
              <a:t>COVID-19 Lélegeztetési </a:t>
            </a:r>
            <a:r>
              <a:rPr lang="hu-HU" altLang="hu-HU" sz="3200" dirty="0" err="1">
                <a:solidFill>
                  <a:schemeClr val="bg1"/>
                </a:solidFill>
              </a:rPr>
              <a:t>konszezus</a:t>
            </a:r>
            <a:r>
              <a:rPr lang="hu-HU" altLang="hu-HU" sz="3200" dirty="0">
                <a:solidFill>
                  <a:schemeClr val="bg1"/>
                </a:solidFill>
              </a:rPr>
              <a:t> állásfoglalás</a:t>
            </a:r>
          </a:p>
        </p:txBody>
      </p:sp>
    </p:spTree>
    <p:extLst>
      <p:ext uri="{BB962C8B-B14F-4D97-AF65-F5344CB8AC3E}">
        <p14:creationId xmlns:p14="http://schemas.microsoft.com/office/powerpoint/2010/main" val="204936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AB587C11-DFC9-4ECC-B30B-ED0F58DA2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395" y="1310635"/>
            <a:ext cx="10162540" cy="5356325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D35F018A-697C-418B-AEB9-8BE233047C22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dirty="0" err="1">
                <a:solidFill>
                  <a:schemeClr val="bg1"/>
                </a:solidFill>
              </a:rPr>
              <a:t>Pathofiziológiai</a:t>
            </a:r>
            <a:r>
              <a:rPr lang="hu-HU" altLang="hu-HU" sz="3600" dirty="0">
                <a:solidFill>
                  <a:schemeClr val="bg1"/>
                </a:solidFill>
              </a:rPr>
              <a:t> háttér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0FC457D5-39C0-49B5-8100-F0CBB94292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56" y="651471"/>
            <a:ext cx="2873783" cy="1086300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FCB2B403-5BA2-4768-9E1A-4A1A0C1E64BA}"/>
              </a:ext>
            </a:extLst>
          </p:cNvPr>
          <p:cNvSpPr/>
          <p:nvPr/>
        </p:nvSpPr>
        <p:spPr>
          <a:xfrm>
            <a:off x="6095999" y="1371009"/>
            <a:ext cx="5583268" cy="5198650"/>
          </a:xfrm>
          <a:prstGeom prst="rect">
            <a:avLst/>
          </a:prstGeom>
          <a:solidFill>
            <a:srgbClr val="FF0000">
              <a:alpha val="5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0BB3BB7F-FA2A-4214-ADCB-0441201573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78" y="2108516"/>
            <a:ext cx="5605445" cy="3788055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1D6EEFED-62D7-4BEC-B659-B9E73E78E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6908" y="5844311"/>
            <a:ext cx="3295053" cy="236354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46E2B4F0-AC61-4BA5-A72D-C849E462E441}"/>
              </a:ext>
            </a:extLst>
          </p:cNvPr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225" y="1921865"/>
            <a:ext cx="5583267" cy="46477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52C3D413-B0BF-4DCB-9EC0-37B9E922198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521" y="5873845"/>
            <a:ext cx="2399459" cy="28397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Lekerekített téglalap 2">
            <a:extLst>
              <a:ext uri="{FF2B5EF4-FFF2-40B4-BE49-F238E27FC236}">
                <a16:creationId xmlns:a16="http://schemas.microsoft.com/office/drawing/2014/main" id="{88FD9865-3E8B-437E-8BA8-68BB80CA7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021" y="2108516"/>
            <a:ext cx="10531956" cy="126767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ffectLst>
            <a:outerShdw blurRad="76200" dist="1016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hu-HU" altLang="hu-HU" sz="2800" b="1" dirty="0">
                <a:latin typeface="+mj-lt"/>
              </a:rPr>
              <a:t>Akut </a:t>
            </a:r>
            <a:r>
              <a:rPr lang="hu-HU" altLang="hu-HU" sz="2800" b="1" dirty="0" err="1">
                <a:latin typeface="+mj-lt"/>
              </a:rPr>
              <a:t>hypoxiás</a:t>
            </a:r>
            <a:r>
              <a:rPr lang="hu-HU" altLang="hu-HU" sz="2800" b="1" dirty="0">
                <a:latin typeface="+mj-lt"/>
              </a:rPr>
              <a:t> légzési elégtelenség</a:t>
            </a:r>
          </a:p>
          <a:p>
            <a:pPr lvl="0" algn="ctr">
              <a:spcBef>
                <a:spcPct val="0"/>
              </a:spcBef>
              <a:buNone/>
            </a:pPr>
            <a:r>
              <a:rPr lang="hu-HU" altLang="hu-HU" sz="2800" b="1" dirty="0">
                <a:latin typeface="+mj-lt"/>
              </a:rPr>
              <a:t>(COVID-19 </a:t>
            </a:r>
            <a:r>
              <a:rPr lang="hu-HU" altLang="hu-HU" sz="2800" b="1" dirty="0" err="1">
                <a:latin typeface="+mj-lt"/>
              </a:rPr>
              <a:t>related</a:t>
            </a:r>
            <a:r>
              <a:rPr lang="hu-HU" altLang="hu-HU" sz="2800" b="1" dirty="0">
                <a:latin typeface="+mj-lt"/>
              </a:rPr>
              <a:t> </a:t>
            </a:r>
            <a:r>
              <a:rPr lang="hu-HU" altLang="hu-HU" sz="2800" b="1" dirty="0" err="1">
                <a:latin typeface="+mj-lt"/>
              </a:rPr>
              <a:t>acute</a:t>
            </a:r>
            <a:r>
              <a:rPr lang="hu-HU" altLang="hu-HU" sz="2800" b="1" dirty="0">
                <a:latin typeface="+mj-lt"/>
              </a:rPr>
              <a:t> </a:t>
            </a:r>
            <a:r>
              <a:rPr lang="hu-HU" altLang="hu-HU" sz="2800" b="1" dirty="0" err="1">
                <a:latin typeface="+mj-lt"/>
              </a:rPr>
              <a:t>respiratory</a:t>
            </a:r>
            <a:r>
              <a:rPr lang="hu-HU" altLang="hu-HU" sz="2800" b="1" dirty="0">
                <a:latin typeface="+mj-lt"/>
              </a:rPr>
              <a:t> </a:t>
            </a:r>
            <a:r>
              <a:rPr lang="hu-HU" altLang="hu-HU" sz="2800" b="1" dirty="0" err="1">
                <a:latin typeface="+mj-lt"/>
              </a:rPr>
              <a:t>failure</a:t>
            </a:r>
            <a:r>
              <a:rPr lang="hu-HU" altLang="hu-HU" sz="2800" b="1" dirty="0">
                <a:latin typeface="+mj-lt"/>
              </a:rPr>
              <a:t> – C-ARF)</a:t>
            </a:r>
            <a:endParaRPr lang="hu-HU" altLang="hu-HU" sz="2800" dirty="0">
              <a:latin typeface="+mj-lt"/>
            </a:endParaRPr>
          </a:p>
        </p:txBody>
      </p:sp>
      <p:sp>
        <p:nvSpPr>
          <p:cNvPr id="13" name="Lekerekített téglalap 2">
            <a:extLst>
              <a:ext uri="{FF2B5EF4-FFF2-40B4-BE49-F238E27FC236}">
                <a16:creationId xmlns:a16="http://schemas.microsoft.com/office/drawing/2014/main" id="{15A968CC-1967-4120-8EEC-2653108FE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021" y="3485860"/>
            <a:ext cx="10531956" cy="126767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ffectLst>
            <a:outerShdw blurRad="76200" dist="1016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hu-HU" altLang="hu-HU" sz="2800" b="1" dirty="0">
                <a:latin typeface="+mj-lt"/>
              </a:rPr>
              <a:t>Többszervi diszfunkció / elégtelenség</a:t>
            </a:r>
            <a:endParaRPr lang="hu-HU" altLang="hu-HU" sz="2800" dirty="0">
              <a:latin typeface="+mj-lt"/>
            </a:endParaRPr>
          </a:p>
        </p:txBody>
      </p:sp>
      <p:sp>
        <p:nvSpPr>
          <p:cNvPr id="18" name="Lekerekített téglalap 2">
            <a:extLst>
              <a:ext uri="{FF2B5EF4-FFF2-40B4-BE49-F238E27FC236}">
                <a16:creationId xmlns:a16="http://schemas.microsoft.com/office/drawing/2014/main" id="{592A45DB-AE21-4AAF-83C0-D4E2759FA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021" y="4937633"/>
            <a:ext cx="10531956" cy="126767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ffectLst>
            <a:outerShdw blurRad="76200" dist="1016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hu-HU" altLang="hu-HU" sz="2800" b="1" dirty="0">
                <a:latin typeface="+mj-lt"/>
              </a:rPr>
              <a:t>Akkor hol itt a gond?</a:t>
            </a:r>
            <a:endParaRPr lang="hu-HU" altLang="hu-H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96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BBECC09-8940-43F3-8B16-6E5790D73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800" y="1866265"/>
            <a:ext cx="9622399" cy="3805763"/>
          </a:xfrm>
          <a:prstGeom prst="rect">
            <a:avLst/>
          </a:prstGeom>
          <a:effectLst>
            <a:outerShdw blurRad="76200" dist="1016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2516C74-4DCF-40F4-9EA2-F7CF72C82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800" y="1384300"/>
            <a:ext cx="9622399" cy="5319452"/>
          </a:xfrm>
          <a:prstGeom prst="rect">
            <a:avLst/>
          </a:prstGeom>
          <a:effectLst>
            <a:outerShdw blurRad="76200" dist="1016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FF55434-09BA-4D57-BCD9-8B69E5D3C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156" y="1384300"/>
            <a:ext cx="4145550" cy="5319452"/>
          </a:xfrm>
          <a:prstGeom prst="rect">
            <a:avLst/>
          </a:prstGeom>
          <a:effectLst>
            <a:outerShdw blurRad="76200" dist="101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DB46009F-8F50-4842-8F1C-5A0C4E032528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3200" dirty="0">
                <a:solidFill>
                  <a:schemeClr val="bg1"/>
                </a:solidFill>
              </a:rPr>
              <a:t>COVID-19 Lélegeztetési </a:t>
            </a:r>
            <a:r>
              <a:rPr lang="hu-HU" altLang="hu-HU" sz="3200" dirty="0" err="1">
                <a:solidFill>
                  <a:schemeClr val="bg1"/>
                </a:solidFill>
              </a:rPr>
              <a:t>konszezus</a:t>
            </a:r>
            <a:r>
              <a:rPr lang="hu-HU" altLang="hu-HU" sz="3200" dirty="0">
                <a:solidFill>
                  <a:schemeClr val="bg1"/>
                </a:solidFill>
              </a:rPr>
              <a:t> állásfoglalás</a:t>
            </a:r>
          </a:p>
        </p:txBody>
      </p:sp>
    </p:spTree>
    <p:extLst>
      <p:ext uri="{BB962C8B-B14F-4D97-AF65-F5344CB8AC3E}">
        <p14:creationId xmlns:p14="http://schemas.microsoft.com/office/powerpoint/2010/main" val="318714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17656 0.00209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8" y="9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D7DD7BC9-9381-41F9-A4E7-318137A62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00" y="1620000"/>
            <a:ext cx="10800000" cy="354308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76200" dist="101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8743B48D-F051-47D0-A015-F3D5B2B5AE62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altLang="hu-HU" sz="3200" dirty="0">
                <a:solidFill>
                  <a:schemeClr val="bg1"/>
                </a:solidFill>
              </a:rPr>
              <a:t>COVID-19 Lélegeztetési </a:t>
            </a:r>
            <a:r>
              <a:rPr lang="hu-HU" altLang="hu-HU" sz="3200" dirty="0" err="1">
                <a:solidFill>
                  <a:schemeClr val="bg1"/>
                </a:solidFill>
              </a:rPr>
              <a:t>konszezus</a:t>
            </a:r>
            <a:r>
              <a:rPr lang="hu-HU" altLang="hu-HU" sz="3200" dirty="0">
                <a:solidFill>
                  <a:schemeClr val="bg1"/>
                </a:solidFill>
              </a:rPr>
              <a:t> állásfoglalás</a:t>
            </a:r>
          </a:p>
        </p:txBody>
      </p:sp>
    </p:spTree>
    <p:extLst>
      <p:ext uri="{BB962C8B-B14F-4D97-AF65-F5344CB8AC3E}">
        <p14:creationId xmlns:p14="http://schemas.microsoft.com/office/powerpoint/2010/main" val="833250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C1CB6E99-35F7-4570-B5BB-1AB4110FA1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89" y="517353"/>
            <a:ext cx="5210979" cy="1271559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AF1795A8-4E45-4A65-B0E0-D9E49A785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58" y="2137146"/>
            <a:ext cx="10459884" cy="4203502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796909B-2AAA-4C75-A962-5B6B0B5D3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057" y="2281282"/>
            <a:ext cx="10459885" cy="405936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3D05225-2165-4489-B405-14AA785D1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058" y="2137145"/>
            <a:ext cx="10459884" cy="42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2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F873D83E-1710-401E-9E51-A3B15368E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721" y="309511"/>
            <a:ext cx="7614558" cy="6238978"/>
          </a:xfrm>
          <a:prstGeom prst="rect">
            <a:avLst/>
          </a:prstGeom>
          <a:effectLst>
            <a:outerShdw blurRad="76200" dist="1016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72474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>
            <a:extLst>
              <a:ext uri="{FF2B5EF4-FFF2-40B4-BE49-F238E27FC236}">
                <a16:creationId xmlns:a16="http://schemas.microsoft.com/office/drawing/2014/main" id="{CF9484A6-9E25-49B4-9D45-D71947BCA5F0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dirty="0">
                <a:solidFill>
                  <a:schemeClr val="bg1"/>
                </a:solidFill>
              </a:rPr>
              <a:t>Saját tapasztalataink</a:t>
            </a:r>
          </a:p>
        </p:txBody>
      </p:sp>
      <p:sp>
        <p:nvSpPr>
          <p:cNvPr id="2" name="Tartalom helye 1">
            <a:extLst>
              <a:ext uri="{FF2B5EF4-FFF2-40B4-BE49-F238E27FC236}">
                <a16:creationId xmlns:a16="http://schemas.microsoft.com/office/drawing/2014/main" id="{47052503-0239-4F25-B50C-375EAEC103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u-HU" b="1" dirty="0">
                <a:solidFill>
                  <a:schemeClr val="tx1"/>
                </a:solidFill>
              </a:rPr>
              <a:t>Kumulatív adataink</a:t>
            </a:r>
          </a:p>
          <a:p>
            <a:pPr marL="0" indent="0">
              <a:buNone/>
            </a:pPr>
            <a:endParaRPr lang="hu-HU" dirty="0">
              <a:solidFill>
                <a:schemeClr val="tx1"/>
              </a:solidFill>
            </a:endParaRPr>
          </a:p>
          <a:p>
            <a:r>
              <a:rPr lang="hu-HU" dirty="0">
                <a:solidFill>
                  <a:schemeClr val="tx1"/>
                </a:solidFill>
              </a:rPr>
              <a:t>Életkor években (átlag </a:t>
            </a:r>
            <a:r>
              <a:rPr lang="hu-HU" dirty="0" err="1">
                <a:solidFill>
                  <a:schemeClr val="tx1"/>
                </a:solidFill>
              </a:rPr>
              <a:t>vs</a:t>
            </a:r>
            <a:r>
              <a:rPr lang="hu-HU" dirty="0">
                <a:solidFill>
                  <a:schemeClr val="tx1"/>
                </a:solidFill>
              </a:rPr>
              <a:t> medián): 62.18 </a:t>
            </a:r>
            <a:r>
              <a:rPr lang="hu-HU" dirty="0" err="1">
                <a:solidFill>
                  <a:schemeClr val="tx1"/>
                </a:solidFill>
              </a:rPr>
              <a:t>vs</a:t>
            </a:r>
            <a:r>
              <a:rPr lang="hu-HU" dirty="0">
                <a:solidFill>
                  <a:schemeClr val="tx1"/>
                </a:solidFill>
              </a:rPr>
              <a:t> 64</a:t>
            </a:r>
          </a:p>
          <a:p>
            <a:r>
              <a:rPr lang="hu-HU" dirty="0">
                <a:solidFill>
                  <a:schemeClr val="tx1"/>
                </a:solidFill>
              </a:rPr>
              <a:t>Felvételi APACHE II: 23.22 </a:t>
            </a:r>
            <a:r>
              <a:rPr lang="hu-HU" dirty="0" err="1">
                <a:solidFill>
                  <a:schemeClr val="tx1"/>
                </a:solidFill>
              </a:rPr>
              <a:t>vs</a:t>
            </a:r>
            <a:r>
              <a:rPr lang="hu-HU" dirty="0">
                <a:solidFill>
                  <a:schemeClr val="tx1"/>
                </a:solidFill>
              </a:rPr>
              <a:t> 25</a:t>
            </a:r>
          </a:p>
          <a:p>
            <a:r>
              <a:rPr lang="hu-HU" dirty="0">
                <a:solidFill>
                  <a:schemeClr val="tx1"/>
                </a:solidFill>
              </a:rPr>
              <a:t>Felvételi Pa/Fi: 99.77 </a:t>
            </a:r>
            <a:r>
              <a:rPr lang="hu-HU" dirty="0" err="1">
                <a:solidFill>
                  <a:schemeClr val="tx1"/>
                </a:solidFill>
              </a:rPr>
              <a:t>vs</a:t>
            </a:r>
            <a:r>
              <a:rPr lang="hu-HU" dirty="0">
                <a:solidFill>
                  <a:schemeClr val="tx1"/>
                </a:solidFill>
              </a:rPr>
              <a:t> 66.35</a:t>
            </a:r>
          </a:p>
          <a:p>
            <a:r>
              <a:rPr lang="hu-HU" dirty="0">
                <a:solidFill>
                  <a:schemeClr val="tx1"/>
                </a:solidFill>
              </a:rPr>
              <a:t>Primer légzéstámogatás:</a:t>
            </a:r>
          </a:p>
          <a:p>
            <a:pPr lvl="1"/>
            <a:r>
              <a:rPr lang="hu-HU" dirty="0">
                <a:solidFill>
                  <a:schemeClr val="tx1"/>
                </a:solidFill>
              </a:rPr>
              <a:t>47.5% HFNO, 12.5% NIV, 32.5% IPPV</a:t>
            </a:r>
          </a:p>
          <a:p>
            <a:r>
              <a:rPr lang="hu-HU" dirty="0">
                <a:solidFill>
                  <a:schemeClr val="tx1"/>
                </a:solidFill>
              </a:rPr>
              <a:t>Váltás IPPV-re: 56.5%</a:t>
            </a:r>
          </a:p>
          <a:p>
            <a:r>
              <a:rPr lang="hu-HU" dirty="0">
                <a:solidFill>
                  <a:schemeClr val="tx1"/>
                </a:solidFill>
              </a:rPr>
              <a:t>ITO mortalitás: 62.5%</a:t>
            </a:r>
          </a:p>
          <a:p>
            <a:r>
              <a:rPr lang="hu-HU" dirty="0">
                <a:solidFill>
                  <a:schemeClr val="tx1"/>
                </a:solidFill>
              </a:rPr>
              <a:t>28-napos mortalitás: 69.4%</a:t>
            </a:r>
          </a:p>
          <a:p>
            <a:r>
              <a:rPr lang="hu-HU" dirty="0">
                <a:solidFill>
                  <a:schemeClr val="tx1"/>
                </a:solidFill>
              </a:rPr>
              <a:t>IPPV mortalitás: 87/113 (76.99%)</a:t>
            </a:r>
          </a:p>
        </p:txBody>
      </p:sp>
    </p:spTree>
    <p:extLst>
      <p:ext uri="{BB962C8B-B14F-4D97-AF65-F5344CB8AC3E}">
        <p14:creationId xmlns:p14="http://schemas.microsoft.com/office/powerpoint/2010/main" val="13600315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>
            <a:extLst>
              <a:ext uri="{FF2B5EF4-FFF2-40B4-BE49-F238E27FC236}">
                <a16:creationId xmlns:a16="http://schemas.microsoft.com/office/drawing/2014/main" id="{CF9484A6-9E25-49B4-9D45-D71947BCA5F0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dirty="0">
                <a:solidFill>
                  <a:schemeClr val="bg1"/>
                </a:solidFill>
              </a:rPr>
              <a:t>Saját tapasztalataink</a:t>
            </a:r>
          </a:p>
        </p:txBody>
      </p:sp>
      <p:sp>
        <p:nvSpPr>
          <p:cNvPr id="2" name="Tartalom helye 1">
            <a:extLst>
              <a:ext uri="{FF2B5EF4-FFF2-40B4-BE49-F238E27FC236}">
                <a16:creationId xmlns:a16="http://schemas.microsoft.com/office/drawing/2014/main" id="{47052503-0239-4F25-B50C-375EAEC10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778" y="1435768"/>
            <a:ext cx="5037222" cy="4229100"/>
          </a:xfrm>
        </p:spPr>
        <p:txBody>
          <a:bodyPr/>
          <a:lstStyle/>
          <a:p>
            <a:pPr marL="0" indent="0">
              <a:buNone/>
            </a:pPr>
            <a:r>
              <a:rPr lang="hu-HU" sz="2400" b="1" dirty="0">
                <a:solidFill>
                  <a:schemeClr val="tx1"/>
                </a:solidFill>
              </a:rPr>
              <a:t>2020. évi adatok</a:t>
            </a:r>
          </a:p>
          <a:p>
            <a:pPr marL="0" indent="0">
              <a:buNone/>
            </a:pPr>
            <a:endParaRPr lang="hu-HU" sz="2400" dirty="0">
              <a:solidFill>
                <a:schemeClr val="tx1"/>
              </a:solidFill>
            </a:endParaRPr>
          </a:p>
          <a:p>
            <a:r>
              <a:rPr lang="hu-HU" sz="2400" dirty="0">
                <a:solidFill>
                  <a:schemeClr val="tx1"/>
                </a:solidFill>
              </a:rPr>
              <a:t>Életkor években (átlag </a:t>
            </a:r>
            <a:r>
              <a:rPr lang="hu-HU" sz="2400" dirty="0" err="1">
                <a:solidFill>
                  <a:schemeClr val="tx1"/>
                </a:solidFill>
              </a:rPr>
              <a:t>vs</a:t>
            </a:r>
            <a:r>
              <a:rPr lang="hu-HU" sz="2400" dirty="0">
                <a:solidFill>
                  <a:schemeClr val="tx1"/>
                </a:solidFill>
              </a:rPr>
              <a:t> medián): 65.2 </a:t>
            </a:r>
            <a:r>
              <a:rPr lang="hu-HU" sz="2400" dirty="0" err="1">
                <a:solidFill>
                  <a:schemeClr val="tx1"/>
                </a:solidFill>
              </a:rPr>
              <a:t>vs</a:t>
            </a:r>
            <a:r>
              <a:rPr lang="hu-HU" sz="2400" dirty="0">
                <a:solidFill>
                  <a:schemeClr val="tx1"/>
                </a:solidFill>
              </a:rPr>
              <a:t> 67</a:t>
            </a:r>
          </a:p>
          <a:p>
            <a:r>
              <a:rPr lang="hu-HU" sz="2400" dirty="0">
                <a:solidFill>
                  <a:schemeClr val="tx1"/>
                </a:solidFill>
              </a:rPr>
              <a:t>Felvételi APACHE II: 26.48 </a:t>
            </a:r>
            <a:r>
              <a:rPr lang="hu-HU" sz="2400" dirty="0" err="1">
                <a:solidFill>
                  <a:schemeClr val="tx1"/>
                </a:solidFill>
              </a:rPr>
              <a:t>vs</a:t>
            </a:r>
            <a:r>
              <a:rPr lang="hu-HU" sz="2400" dirty="0">
                <a:solidFill>
                  <a:schemeClr val="tx1"/>
                </a:solidFill>
              </a:rPr>
              <a:t> 27</a:t>
            </a:r>
          </a:p>
          <a:p>
            <a:r>
              <a:rPr lang="hu-HU" sz="2400" dirty="0">
                <a:solidFill>
                  <a:schemeClr val="tx1"/>
                </a:solidFill>
              </a:rPr>
              <a:t>Felvételi Pa/Fi: 111.6 </a:t>
            </a:r>
            <a:r>
              <a:rPr lang="hu-HU" sz="2400" dirty="0" err="1">
                <a:solidFill>
                  <a:schemeClr val="tx1"/>
                </a:solidFill>
              </a:rPr>
              <a:t>vs</a:t>
            </a:r>
            <a:r>
              <a:rPr lang="hu-HU" sz="2400" dirty="0">
                <a:solidFill>
                  <a:schemeClr val="tx1"/>
                </a:solidFill>
              </a:rPr>
              <a:t> 74.5</a:t>
            </a:r>
          </a:p>
          <a:p>
            <a:r>
              <a:rPr lang="hu-HU" sz="2400" dirty="0">
                <a:solidFill>
                  <a:schemeClr val="tx1"/>
                </a:solidFill>
              </a:rPr>
              <a:t>Primer légzéstámogatás:</a:t>
            </a:r>
          </a:p>
          <a:p>
            <a:pPr lvl="1"/>
            <a:r>
              <a:rPr lang="hu-HU" sz="2000" b="1" dirty="0">
                <a:solidFill>
                  <a:schemeClr val="tx1"/>
                </a:solidFill>
              </a:rPr>
              <a:t>44.6% HFNO, 7.7% NIV, 40% IPPV</a:t>
            </a:r>
          </a:p>
          <a:p>
            <a:r>
              <a:rPr lang="hu-HU" sz="2400" dirty="0">
                <a:solidFill>
                  <a:schemeClr val="tx1"/>
                </a:solidFill>
              </a:rPr>
              <a:t>Váltás IPPV-re: 41%</a:t>
            </a:r>
          </a:p>
          <a:p>
            <a:r>
              <a:rPr lang="hu-HU" sz="2400" dirty="0">
                <a:solidFill>
                  <a:schemeClr val="tx1"/>
                </a:solidFill>
              </a:rPr>
              <a:t>ITO mortalitás: 63.8%</a:t>
            </a:r>
          </a:p>
          <a:p>
            <a:r>
              <a:rPr lang="hu-HU" sz="2400" dirty="0">
                <a:solidFill>
                  <a:schemeClr val="tx1"/>
                </a:solidFill>
              </a:rPr>
              <a:t>28-napos mortalitás: 67.69%</a:t>
            </a:r>
          </a:p>
          <a:p>
            <a:r>
              <a:rPr lang="hu-HU" sz="2400" dirty="0">
                <a:solidFill>
                  <a:schemeClr val="tx1"/>
                </a:solidFill>
              </a:rPr>
              <a:t>IPPV mortalitás: 34/42 (80.95%)</a:t>
            </a:r>
          </a:p>
          <a:p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4" name="Tartalom helye 1">
            <a:extLst>
              <a:ext uri="{FF2B5EF4-FFF2-40B4-BE49-F238E27FC236}">
                <a16:creationId xmlns:a16="http://schemas.microsoft.com/office/drawing/2014/main" id="{1E2A998D-36EE-40A3-8FA6-4C2D3D61412D}"/>
              </a:ext>
            </a:extLst>
          </p:cNvPr>
          <p:cNvSpPr txBox="1">
            <a:spLocks/>
          </p:cNvSpPr>
          <p:nvPr/>
        </p:nvSpPr>
        <p:spPr>
          <a:xfrm>
            <a:off x="5879363" y="1435768"/>
            <a:ext cx="5037222" cy="42291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5A9A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400" b="1" dirty="0">
                <a:solidFill>
                  <a:schemeClr val="tx1"/>
                </a:solidFill>
              </a:rPr>
              <a:t>2021. évi adatok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sz="2400" dirty="0">
              <a:solidFill>
                <a:schemeClr val="tx1"/>
              </a:solidFill>
            </a:endParaRPr>
          </a:p>
          <a:p>
            <a:r>
              <a:rPr lang="hu-HU" sz="2400" dirty="0">
                <a:solidFill>
                  <a:schemeClr val="tx1"/>
                </a:solidFill>
              </a:rPr>
              <a:t>Életkor években (átlag </a:t>
            </a:r>
            <a:r>
              <a:rPr lang="hu-HU" sz="2400" dirty="0" err="1">
                <a:solidFill>
                  <a:schemeClr val="tx1"/>
                </a:solidFill>
              </a:rPr>
              <a:t>vs</a:t>
            </a:r>
            <a:r>
              <a:rPr lang="hu-HU" sz="2400" dirty="0">
                <a:solidFill>
                  <a:schemeClr val="tx1"/>
                </a:solidFill>
              </a:rPr>
              <a:t> medián):</a:t>
            </a:r>
            <a:r>
              <a:rPr lang="hu-HU" sz="2400" dirty="0"/>
              <a:t> </a:t>
            </a:r>
            <a:r>
              <a:rPr lang="hu-HU" sz="2400" b="1" dirty="0">
                <a:solidFill>
                  <a:srgbClr val="003300"/>
                </a:solidFill>
              </a:rPr>
              <a:t>60.11 </a:t>
            </a:r>
            <a:r>
              <a:rPr lang="hu-HU" sz="2400" b="1" dirty="0" err="1">
                <a:solidFill>
                  <a:srgbClr val="003300"/>
                </a:solidFill>
              </a:rPr>
              <a:t>vs</a:t>
            </a:r>
            <a:r>
              <a:rPr lang="hu-HU" sz="2400" b="1" dirty="0">
                <a:solidFill>
                  <a:srgbClr val="003300"/>
                </a:solidFill>
              </a:rPr>
              <a:t> 62</a:t>
            </a:r>
          </a:p>
          <a:p>
            <a:r>
              <a:rPr lang="hu-HU" sz="2400" dirty="0">
                <a:solidFill>
                  <a:schemeClr val="tx1"/>
                </a:solidFill>
              </a:rPr>
              <a:t>Felvételi APACHE II: </a:t>
            </a:r>
            <a:r>
              <a:rPr lang="hu-HU" sz="2400" b="1" dirty="0">
                <a:solidFill>
                  <a:srgbClr val="003300"/>
                </a:solidFill>
              </a:rPr>
              <a:t>20.9 </a:t>
            </a:r>
            <a:r>
              <a:rPr lang="hu-HU" sz="2400" b="1" dirty="0" err="1">
                <a:solidFill>
                  <a:srgbClr val="003300"/>
                </a:solidFill>
              </a:rPr>
              <a:t>vs</a:t>
            </a:r>
            <a:r>
              <a:rPr lang="hu-HU" sz="2400" b="1" dirty="0">
                <a:solidFill>
                  <a:srgbClr val="003300"/>
                </a:solidFill>
              </a:rPr>
              <a:t> 22</a:t>
            </a:r>
          </a:p>
          <a:p>
            <a:r>
              <a:rPr lang="hu-HU" sz="2400" dirty="0">
                <a:solidFill>
                  <a:schemeClr val="tx1"/>
                </a:solidFill>
              </a:rPr>
              <a:t>Felvételi Pa/Fi: </a:t>
            </a:r>
            <a:r>
              <a:rPr lang="hu-HU" sz="2400" b="1" dirty="0">
                <a:solidFill>
                  <a:srgbClr val="C00000"/>
                </a:solidFill>
              </a:rPr>
              <a:t>91.27 </a:t>
            </a:r>
            <a:r>
              <a:rPr lang="hu-HU" sz="2400" b="1" dirty="0" err="1">
                <a:solidFill>
                  <a:srgbClr val="C00000"/>
                </a:solidFill>
              </a:rPr>
              <a:t>vs</a:t>
            </a:r>
            <a:r>
              <a:rPr lang="hu-HU" sz="2400" b="1" dirty="0">
                <a:solidFill>
                  <a:srgbClr val="C00000"/>
                </a:solidFill>
              </a:rPr>
              <a:t> 61.25</a:t>
            </a:r>
          </a:p>
          <a:p>
            <a:r>
              <a:rPr lang="hu-HU" sz="2400" dirty="0">
                <a:solidFill>
                  <a:schemeClr val="tx1"/>
                </a:solidFill>
              </a:rPr>
              <a:t>Primer légzéstámogatás:</a:t>
            </a:r>
          </a:p>
          <a:p>
            <a:pPr lvl="1"/>
            <a:r>
              <a:rPr lang="hu-HU" sz="2000" b="1" dirty="0">
                <a:solidFill>
                  <a:srgbClr val="003300"/>
                </a:solidFill>
              </a:rPr>
              <a:t>49.5% HFNO, 15.8% NIV</a:t>
            </a:r>
            <a:r>
              <a:rPr lang="hu-HU" sz="2000" b="1" dirty="0"/>
              <a:t>, </a:t>
            </a:r>
            <a:r>
              <a:rPr lang="hu-HU" sz="2000" b="1" dirty="0">
                <a:solidFill>
                  <a:srgbClr val="92D050"/>
                </a:solidFill>
              </a:rPr>
              <a:t>27.4% IPPV</a:t>
            </a:r>
          </a:p>
          <a:p>
            <a:r>
              <a:rPr lang="hu-HU" sz="2400" dirty="0">
                <a:solidFill>
                  <a:schemeClr val="tx1"/>
                </a:solidFill>
              </a:rPr>
              <a:t>Váltás IPPV-re: </a:t>
            </a:r>
            <a:r>
              <a:rPr lang="hu-HU" sz="2400" b="1" dirty="0">
                <a:solidFill>
                  <a:srgbClr val="C00000"/>
                </a:solidFill>
              </a:rPr>
              <a:t>65.2%</a:t>
            </a:r>
          </a:p>
          <a:p>
            <a:r>
              <a:rPr lang="hu-HU" sz="2400" dirty="0">
                <a:solidFill>
                  <a:schemeClr val="tx1"/>
                </a:solidFill>
              </a:rPr>
              <a:t>ITO mortalitás: </a:t>
            </a:r>
            <a:r>
              <a:rPr lang="hu-HU" sz="2400" b="1" dirty="0">
                <a:solidFill>
                  <a:srgbClr val="C00000"/>
                </a:solidFill>
              </a:rPr>
              <a:t>71.95%</a:t>
            </a:r>
          </a:p>
          <a:p>
            <a:r>
              <a:rPr lang="hu-HU" sz="2400" dirty="0">
                <a:solidFill>
                  <a:schemeClr val="tx1"/>
                </a:solidFill>
              </a:rPr>
              <a:t>IPPV mortalitás: </a:t>
            </a:r>
            <a:r>
              <a:rPr lang="hu-HU" sz="2400" b="1" dirty="0">
                <a:solidFill>
                  <a:srgbClr val="003300"/>
                </a:solidFill>
              </a:rPr>
              <a:t>53/71 (74.64%)</a:t>
            </a:r>
            <a:endParaRPr lang="hu-HU" sz="2400" b="1" dirty="0">
              <a:solidFill>
                <a:srgbClr val="C00000"/>
              </a:solidFill>
            </a:endParaRPr>
          </a:p>
          <a:p>
            <a:endParaRPr lang="hu-H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57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E5C9E45-AB30-4D0B-910A-2B66171B7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961" y="1818059"/>
            <a:ext cx="7137454" cy="4929773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2F39FD6F-DD80-41E6-964E-BE2B6920B2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2829" y="1437197"/>
            <a:ext cx="4820240" cy="1336395"/>
          </a:xfrm>
          <a:prstGeom prst="rect">
            <a:avLst/>
          </a:prstGeom>
          <a:effectLst>
            <a:outerShdw blurRad="76200" dist="1016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A79C5129-4B04-43C3-91D9-61247C49F04B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200" dirty="0">
                <a:solidFill>
                  <a:schemeClr val="bg1"/>
                </a:solidFill>
              </a:rPr>
              <a:t>COVID-19 betegek lélegeztetésének „evolúciója”</a:t>
            </a:r>
          </a:p>
          <a:p>
            <a:r>
              <a:rPr lang="hu-HU" altLang="hu-HU" sz="3200" dirty="0">
                <a:solidFill>
                  <a:schemeClr val="bg1"/>
                </a:solidFill>
              </a:rPr>
              <a:t>Korai közlemények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B294DBAE-5992-429F-A5D8-CF602BDC3DE1}"/>
              </a:ext>
            </a:extLst>
          </p:cNvPr>
          <p:cNvSpPr/>
          <p:nvPr/>
        </p:nvSpPr>
        <p:spPr>
          <a:xfrm>
            <a:off x="3931920" y="2956560"/>
            <a:ext cx="4176495" cy="291592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014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2E8B355-24B9-492D-8458-64BA4A1CD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90" y="1941264"/>
            <a:ext cx="11525250" cy="4495800"/>
          </a:xfrm>
          <a:prstGeom prst="rect">
            <a:avLst/>
          </a:prstGeom>
          <a:effectLst>
            <a:outerShdw blurRad="76200" dist="1016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21B9ED37-6DC7-4677-A7EE-ADF5D140A6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31" y="946390"/>
            <a:ext cx="3035232" cy="778386"/>
          </a:xfrm>
          <a:prstGeom prst="rect">
            <a:avLst/>
          </a:prstGeom>
          <a:effectLst>
            <a:outerShdw blurRad="76200" dist="1016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8D556627-E663-4FE3-A46E-8522C9C46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90" y="1941263"/>
            <a:ext cx="11415830" cy="4495799"/>
          </a:xfrm>
          <a:prstGeom prst="rect">
            <a:avLst/>
          </a:prstGeom>
          <a:effectLst>
            <a:outerShdw blurRad="76200" dist="1016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5966931D-B313-406F-9C3B-DA3B048045AC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200" dirty="0">
                <a:solidFill>
                  <a:schemeClr val="bg1"/>
                </a:solidFill>
              </a:rPr>
              <a:t>COVID-19 betegek lélegeztetésének „evolúciója”</a:t>
            </a:r>
          </a:p>
          <a:p>
            <a:r>
              <a:rPr lang="hu-HU" altLang="hu-HU" sz="3200" dirty="0">
                <a:solidFill>
                  <a:schemeClr val="bg1"/>
                </a:solidFill>
              </a:rPr>
              <a:t>Korai közlemények</a:t>
            </a:r>
          </a:p>
        </p:txBody>
      </p:sp>
    </p:spTree>
    <p:extLst>
      <p:ext uri="{BB962C8B-B14F-4D97-AF65-F5344CB8AC3E}">
        <p14:creationId xmlns:p14="http://schemas.microsoft.com/office/powerpoint/2010/main" val="358195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D35F018A-697C-418B-AEB9-8BE233047C22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dirty="0">
                <a:solidFill>
                  <a:schemeClr val="bg1"/>
                </a:solidFill>
              </a:rPr>
              <a:t>SSC Irányelv 2020.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20AD3F9-780A-4390-A4A2-D13AE3CB0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455" y="1515745"/>
            <a:ext cx="8213090" cy="4656768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81D101F-FA6E-4104-9E2A-6EB91AF7C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74" y="1719071"/>
            <a:ext cx="10268522" cy="1426183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3F2DF673-45F1-4331-8C0D-31B3C087218E}"/>
              </a:ext>
            </a:extLst>
          </p:cNvPr>
          <p:cNvCxnSpPr>
            <a:cxnSpLocks/>
          </p:cNvCxnSpPr>
          <p:nvPr/>
        </p:nvCxnSpPr>
        <p:spPr>
          <a:xfrm>
            <a:off x="6271221" y="2383987"/>
            <a:ext cx="360242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ép 8">
            <a:extLst>
              <a:ext uri="{FF2B5EF4-FFF2-40B4-BE49-F238E27FC236}">
                <a16:creationId xmlns:a16="http://schemas.microsoft.com/office/drawing/2014/main" id="{A8C8D8DF-AEF8-4190-96E2-6A5A53D27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74" y="3204442"/>
            <a:ext cx="11590687" cy="1211456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6CED2FE5-CD6A-40AF-B492-6DD0AA796730}"/>
              </a:ext>
            </a:extLst>
          </p:cNvPr>
          <p:cNvCxnSpPr/>
          <p:nvPr/>
        </p:nvCxnSpPr>
        <p:spPr>
          <a:xfrm>
            <a:off x="7673028" y="3909820"/>
            <a:ext cx="302697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3BDD5F5B-7D97-48DE-B014-17B07FD8E37E}"/>
              </a:ext>
            </a:extLst>
          </p:cNvPr>
          <p:cNvCxnSpPr>
            <a:cxnSpLocks/>
          </p:cNvCxnSpPr>
          <p:nvPr/>
        </p:nvCxnSpPr>
        <p:spPr>
          <a:xfrm>
            <a:off x="764818" y="4260917"/>
            <a:ext cx="347089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Kép 11">
            <a:extLst>
              <a:ext uri="{FF2B5EF4-FFF2-40B4-BE49-F238E27FC236}">
                <a16:creationId xmlns:a16="http://schemas.microsoft.com/office/drawing/2014/main" id="{60E59B3C-7247-41E1-8614-14886D309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474" y="4507529"/>
            <a:ext cx="9948925" cy="198627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E4CF6A39-BB71-4909-827E-7136825779E1}"/>
              </a:ext>
            </a:extLst>
          </p:cNvPr>
          <p:cNvCxnSpPr>
            <a:cxnSpLocks/>
          </p:cNvCxnSpPr>
          <p:nvPr/>
        </p:nvCxnSpPr>
        <p:spPr>
          <a:xfrm>
            <a:off x="4128715" y="5165241"/>
            <a:ext cx="557450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A4DB8DB9-79F8-4A80-A7B5-CE311B112508}"/>
              </a:ext>
            </a:extLst>
          </p:cNvPr>
          <p:cNvCxnSpPr>
            <a:cxnSpLocks/>
          </p:cNvCxnSpPr>
          <p:nvPr/>
        </p:nvCxnSpPr>
        <p:spPr>
          <a:xfrm>
            <a:off x="652698" y="5473283"/>
            <a:ext cx="189040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ekerekített téglalap 2">
            <a:extLst>
              <a:ext uri="{FF2B5EF4-FFF2-40B4-BE49-F238E27FC236}">
                <a16:creationId xmlns:a16="http://schemas.microsoft.com/office/drawing/2014/main" id="{8D69CE46-A9A7-4F94-8988-C6C2D8422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022" y="3737784"/>
            <a:ext cx="10531956" cy="126767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ffectLst>
            <a:outerShdw blurRad="76200" dist="1016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hu-HU" altLang="hu-HU" sz="2800" b="1" dirty="0">
                <a:latin typeface="+mj-lt"/>
              </a:rPr>
              <a:t>„Klasszikus” </a:t>
            </a:r>
            <a:r>
              <a:rPr lang="hu-HU" altLang="hu-HU" sz="2800" b="1" dirty="0" err="1">
                <a:latin typeface="+mj-lt"/>
              </a:rPr>
              <a:t>tüdőprotektív</a:t>
            </a:r>
            <a:r>
              <a:rPr lang="hu-HU" altLang="hu-HU" sz="2800" b="1" dirty="0">
                <a:latin typeface="+mj-lt"/>
              </a:rPr>
              <a:t> lélegeztetési stratégia</a:t>
            </a:r>
            <a:endParaRPr lang="hu-HU" altLang="hu-H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23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D35F018A-697C-418B-AEB9-8BE233047C22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dirty="0">
                <a:solidFill>
                  <a:schemeClr val="bg1"/>
                </a:solidFill>
              </a:rPr>
              <a:t>1 betegség, 2 </a:t>
            </a:r>
            <a:r>
              <a:rPr lang="hu-HU" altLang="hu-HU" sz="3600" dirty="0" err="1">
                <a:solidFill>
                  <a:schemeClr val="bg1"/>
                </a:solidFill>
              </a:rPr>
              <a:t>fenotípus</a:t>
            </a:r>
            <a:r>
              <a:rPr lang="hu-HU" altLang="hu-HU" sz="36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EF7901C7-55C4-4930-90D2-1C76F570BA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665" y="1395066"/>
            <a:ext cx="4699655" cy="5276193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78C79E4B-D035-41D1-B628-D04AEA774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368" y="1395066"/>
            <a:ext cx="6373754" cy="487788"/>
          </a:xfrm>
          <a:prstGeom prst="rect">
            <a:avLst/>
          </a:prstGeom>
          <a:effectLst>
            <a:outerShdw blurRad="76200" dist="1016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Tartalom helye 5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CD9AA60C-9902-4006-8CAA-A72ECB71C3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2984" y="2490321"/>
            <a:ext cx="5454967" cy="3076445"/>
          </a:xfrm>
          <a:prstGeom prst="rect">
            <a:avLst/>
          </a:prstGeom>
          <a:solidFill>
            <a:schemeClr val="bg1"/>
          </a:solidFill>
          <a:effectLst>
            <a:outerShdw blurRad="76200" dist="1016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80215A66-3058-4D3E-ADB0-9BDDA288CD84}"/>
              </a:ext>
            </a:extLst>
          </p:cNvPr>
          <p:cNvSpPr txBox="1"/>
          <p:nvPr/>
        </p:nvSpPr>
        <p:spPr>
          <a:xfrm>
            <a:off x="9831168" y="5351322"/>
            <a:ext cx="2116954" cy="4308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016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100" dirty="0"/>
              <a:t>L. </a:t>
            </a:r>
            <a:r>
              <a:rPr lang="hu-HU" sz="1100" dirty="0" err="1"/>
              <a:t>Camporota</a:t>
            </a:r>
            <a:r>
              <a:rPr lang="hu-HU" sz="1100" dirty="0"/>
              <a:t>, ESICM </a:t>
            </a:r>
            <a:r>
              <a:rPr lang="hu-HU" sz="1100" dirty="0" err="1"/>
              <a:t>Webinar</a:t>
            </a:r>
            <a:r>
              <a:rPr lang="hu-HU" sz="1100" dirty="0"/>
              <a:t>, 2020. április 2.</a:t>
            </a:r>
          </a:p>
        </p:txBody>
      </p:sp>
      <p:sp>
        <p:nvSpPr>
          <p:cNvPr id="3" name="Beszédbuborék: ellipszis 2">
            <a:extLst>
              <a:ext uri="{FF2B5EF4-FFF2-40B4-BE49-F238E27FC236}">
                <a16:creationId xmlns:a16="http://schemas.microsoft.com/office/drawing/2014/main" id="{CCBB5E90-443B-4972-B69E-5EA18DBD1C72}"/>
              </a:ext>
            </a:extLst>
          </p:cNvPr>
          <p:cNvSpPr/>
          <p:nvPr/>
        </p:nvSpPr>
        <p:spPr>
          <a:xfrm>
            <a:off x="6756400" y="3429000"/>
            <a:ext cx="690880" cy="1922322"/>
          </a:xfrm>
          <a:prstGeom prst="wedgeEllipseCallout">
            <a:avLst>
              <a:gd name="adj1" fmla="val -225245"/>
              <a:gd name="adj2" fmla="val 12290"/>
            </a:avLst>
          </a:prstGeom>
          <a:solidFill>
            <a:schemeClr val="bg1">
              <a:alpha val="5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400" b="1" dirty="0">
                <a:solidFill>
                  <a:schemeClr val="tx1"/>
                </a:solidFill>
              </a:rPr>
              <a:t>?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8" name="Beszédbuborék: ellipszis 7">
            <a:extLst>
              <a:ext uri="{FF2B5EF4-FFF2-40B4-BE49-F238E27FC236}">
                <a16:creationId xmlns:a16="http://schemas.microsoft.com/office/drawing/2014/main" id="{96AA2952-C213-4216-9E30-B7B3E7F1483A}"/>
              </a:ext>
            </a:extLst>
          </p:cNvPr>
          <p:cNvSpPr/>
          <p:nvPr/>
        </p:nvSpPr>
        <p:spPr>
          <a:xfrm>
            <a:off x="9871808" y="3581400"/>
            <a:ext cx="1771552" cy="1922322"/>
          </a:xfrm>
          <a:prstGeom prst="wedgeEllipseCallout">
            <a:avLst>
              <a:gd name="adj1" fmla="val -466119"/>
              <a:gd name="adj2" fmla="val 27089"/>
            </a:avLst>
          </a:prstGeom>
          <a:solidFill>
            <a:schemeClr val="bg1">
              <a:alpha val="5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400" b="1" dirty="0">
                <a:solidFill>
                  <a:schemeClr val="tx1"/>
                </a:solidFill>
              </a:rPr>
              <a:t>?</a:t>
            </a:r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40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B453D789-2535-4D29-8E5B-D8BEF7ABB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64" y="1748711"/>
            <a:ext cx="10922499" cy="3844944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D35F018A-697C-418B-AEB9-8BE233047C22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dirty="0">
                <a:solidFill>
                  <a:schemeClr val="bg1"/>
                </a:solidFill>
              </a:rPr>
              <a:t>A vírus csak terjed…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AE12D89-7714-4B0E-94A4-2DD8C005EA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847" y="2496161"/>
            <a:ext cx="5537788" cy="3958026"/>
          </a:xfrm>
          <a:prstGeom prst="rect">
            <a:avLst/>
          </a:prstGeom>
          <a:effectLst>
            <a:outerShdw blurRad="76200" dist="1016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Ellipszis 8">
            <a:extLst>
              <a:ext uri="{FF2B5EF4-FFF2-40B4-BE49-F238E27FC236}">
                <a16:creationId xmlns:a16="http://schemas.microsoft.com/office/drawing/2014/main" id="{6931C54B-7882-4F6E-A921-44B6765F9B26}"/>
              </a:ext>
            </a:extLst>
          </p:cNvPr>
          <p:cNvSpPr/>
          <p:nvPr/>
        </p:nvSpPr>
        <p:spPr>
          <a:xfrm>
            <a:off x="7237117" y="2496161"/>
            <a:ext cx="489097" cy="2893265"/>
          </a:xfrm>
          <a:prstGeom prst="ellipse">
            <a:avLst/>
          </a:prstGeom>
          <a:solidFill>
            <a:srgbClr val="FF0000">
              <a:alpha val="30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5DDF13BB-CB61-472D-A25A-0FBF53746D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65" y="1631639"/>
            <a:ext cx="5537789" cy="3115007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Ellipszis 11">
            <a:extLst>
              <a:ext uri="{FF2B5EF4-FFF2-40B4-BE49-F238E27FC236}">
                <a16:creationId xmlns:a16="http://schemas.microsoft.com/office/drawing/2014/main" id="{BEC92DF6-B40D-4160-B40A-8A04282D8F87}"/>
              </a:ext>
            </a:extLst>
          </p:cNvPr>
          <p:cNvSpPr/>
          <p:nvPr/>
        </p:nvSpPr>
        <p:spPr>
          <a:xfrm>
            <a:off x="8972555" y="2496160"/>
            <a:ext cx="489097" cy="2893265"/>
          </a:xfrm>
          <a:prstGeom prst="ellipse">
            <a:avLst/>
          </a:prstGeom>
          <a:solidFill>
            <a:srgbClr val="FF0000">
              <a:alpha val="30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188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D35F018A-697C-418B-AEB9-8BE233047C22}"/>
              </a:ext>
            </a:extLst>
          </p:cNvPr>
          <p:cNvSpPr txBox="1">
            <a:spLocks noChangeArrowheads="1"/>
          </p:cNvSpPr>
          <p:nvPr/>
        </p:nvSpPr>
        <p:spPr>
          <a:xfrm>
            <a:off x="1068164" y="288341"/>
            <a:ext cx="9622399" cy="838200"/>
          </a:xfrm>
          <a:prstGeom prst="rect">
            <a:avLst/>
          </a:prstGeom>
          <a:noFill/>
        </p:spPr>
        <p:txBody>
          <a:bodyPr lIns="90488" tIns="44450" rIns="90488" bIns="4445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altLang="hu-HU" sz="3600" dirty="0">
                <a:solidFill>
                  <a:schemeClr val="bg1"/>
                </a:solidFill>
              </a:rPr>
              <a:t>„Oxigénhiányos állapot”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45C897F5-15B1-40DB-A23A-8E0D15E650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96" y="1828812"/>
            <a:ext cx="5317331" cy="2153126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3E8B40E3-83FB-48EA-958E-1A8B68225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172" y="3471870"/>
            <a:ext cx="2619375" cy="628650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5368709-F9CD-4E8C-A3D4-3423152A2E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96" y="4439746"/>
            <a:ext cx="5709571" cy="1497044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41EF3FF-D507-4DEB-916F-5FCCE217A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101" y="5838151"/>
            <a:ext cx="2316385" cy="585026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82631A5-41E8-4937-B826-05A7DE4D6EE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289" y="1828812"/>
            <a:ext cx="5276850" cy="1485900"/>
          </a:xfrm>
          <a:prstGeom prst="rect">
            <a:avLst/>
          </a:prstGeom>
          <a:effectLst>
            <a:outerShdw blurRad="76200" dist="1016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955E7885-33E5-4436-8502-55A13073DA7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9332" y="3161689"/>
            <a:ext cx="1884807" cy="276892"/>
          </a:xfrm>
          <a:prstGeom prst="rect">
            <a:avLst/>
          </a:prstGeom>
          <a:effectLst>
            <a:outerShdw blurRad="76200" dist="1016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F8101215-48A2-4759-B430-838D91E22CF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289" y="3881933"/>
            <a:ext cx="5432203" cy="1690973"/>
          </a:xfrm>
          <a:prstGeom prst="rect">
            <a:avLst/>
          </a:prstGeom>
          <a:effectLst>
            <a:outerShdw blurRad="76200" dist="1016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5A167133-53AE-454F-B7B5-AA237B5E7A7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6297" y="5569384"/>
            <a:ext cx="1884807" cy="276892"/>
          </a:xfrm>
          <a:prstGeom prst="rect">
            <a:avLst/>
          </a:prstGeom>
          <a:effectLst>
            <a:outerShdw blurRad="76200" dist="1016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42D3ACE7-D615-4D19-A13A-BE3680C346B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36" y="910378"/>
            <a:ext cx="6030013" cy="4502622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E1558814-4B64-49C7-9A0F-5D815942F76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332" y="3438581"/>
            <a:ext cx="7183120" cy="3232404"/>
          </a:xfrm>
          <a:prstGeom prst="rect">
            <a:avLst/>
          </a:prstGeom>
          <a:effectLst>
            <a:outerShdw blurRad="76200" dist="1016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33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ISEXISTCHART" val="False"/>
  <p:tag name="ARS_RESPONSED" val="0"/>
  <p:tag name="ARS_SLIDE_ISRESPONSED" val="0"/>
  <p:tag name="ARS_PICTRUE_SHOWBYHAND" val="0"/>
  <p:tag name="ARS_SLIDE_DUENO" val="30"/>
  <p:tag name="ARS_SLIDE_PARTICIPANTNUM" val="3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TM-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14242</TotalTime>
  <Words>571</Words>
  <Application>Microsoft Office PowerPoint</Application>
  <PresentationFormat>Szélesvásznú</PresentationFormat>
  <Paragraphs>106</Paragraphs>
  <Slides>35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39" baseType="lpstr">
      <vt:lpstr>Apple Chancery</vt:lpstr>
      <vt:lpstr>Arial</vt:lpstr>
      <vt:lpstr>Calibri</vt:lpstr>
      <vt:lpstr>1_TM-light</vt:lpstr>
      <vt:lpstr>Hogyan lélegeztessünk? Egy év tapasztalatai     Ruszkai Zoltán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Andi2</dc:creator>
  <cp:lastModifiedBy>Attila Márta</cp:lastModifiedBy>
  <cp:revision>315</cp:revision>
  <dcterms:created xsi:type="dcterms:W3CDTF">2019-05-28T08:35:08Z</dcterms:created>
  <dcterms:modified xsi:type="dcterms:W3CDTF">2021-04-01T20:11:07Z</dcterms:modified>
</cp:coreProperties>
</file>