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1.xml" ContentType="application/vnd.openxmlformats-officedocument.presentationml.tags+xml"/>
  <Override PartName="/ppt/notesSlides/notesSlide15.xml" ContentType="application/vnd.openxmlformats-officedocument.presentationml.notesSlide+xml"/>
  <Override PartName="/ppt/tags/tag12.xml" ContentType="application/vnd.openxmlformats-officedocument.presentationml.tags+xml"/>
  <Override PartName="/ppt/notesSlides/notesSlide16.xml" ContentType="application/vnd.openxmlformats-officedocument.presentationml.notesSlide+xml"/>
  <Override PartName="/ppt/tags/tag13.xml" ContentType="application/vnd.openxmlformats-officedocument.presentationml.tags+xml"/>
  <Override PartName="/ppt/notesSlides/notesSlide17.xml" ContentType="application/vnd.openxmlformats-officedocument.presentationml.notesSlide+xml"/>
  <Override PartName="/ppt/tags/tag14.xml" ContentType="application/vnd.openxmlformats-officedocument.presentationml.tags+xml"/>
  <Override PartName="/ppt/notesSlides/notesSlide18.xml" ContentType="application/vnd.openxmlformats-officedocument.presentationml.notesSlide+xml"/>
  <Override PartName="/ppt/tags/tag15.xml" ContentType="application/vnd.openxmlformats-officedocument.presentationml.tags+xml"/>
  <Override PartName="/ppt/notesSlides/notesSlide19.xml" ContentType="application/vnd.openxmlformats-officedocument.presentationml.notesSlide+xml"/>
  <Override PartName="/ppt/tags/tag16.xml" ContentType="application/vnd.openxmlformats-officedocument.presentationml.tags+xml"/>
  <Override PartName="/ppt/notesSlides/notesSlide20.xml" ContentType="application/vnd.openxmlformats-officedocument.presentationml.notesSlide+xml"/>
  <Override PartName="/ppt/tags/tag17.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45" r:id="rId1"/>
    <p:sldMasterId id="2147493292" r:id="rId2"/>
    <p:sldMasterId id="2147497865" r:id="rId3"/>
  </p:sldMasterIdLst>
  <p:notesMasterIdLst>
    <p:notesMasterId r:id="rId25"/>
  </p:notesMasterIdLst>
  <p:handoutMasterIdLst>
    <p:handoutMasterId r:id="rId26"/>
  </p:handoutMasterIdLst>
  <p:sldIdLst>
    <p:sldId id="1284" r:id="rId4"/>
    <p:sldId id="1251" r:id="rId5"/>
    <p:sldId id="1217" r:id="rId6"/>
    <p:sldId id="1314" r:id="rId7"/>
    <p:sldId id="1320" r:id="rId8"/>
    <p:sldId id="1347" r:id="rId9"/>
    <p:sldId id="1350" r:id="rId10"/>
    <p:sldId id="1348" r:id="rId11"/>
    <p:sldId id="1349" r:id="rId12"/>
    <p:sldId id="1351" r:id="rId13"/>
    <p:sldId id="1352" r:id="rId14"/>
    <p:sldId id="1353" r:id="rId15"/>
    <p:sldId id="1354" r:id="rId16"/>
    <p:sldId id="1329" r:id="rId17"/>
    <p:sldId id="1326" r:id="rId18"/>
    <p:sldId id="1355" r:id="rId19"/>
    <p:sldId id="1356" r:id="rId20"/>
    <p:sldId id="1357" r:id="rId21"/>
    <p:sldId id="1358" r:id="rId22"/>
    <p:sldId id="1359" r:id="rId23"/>
    <p:sldId id="1281" r:id="rId24"/>
  </p:sldIdLst>
  <p:sldSz cx="12192000" cy="6858000"/>
  <p:notesSz cx="6669088" cy="9926638"/>
  <p:defaultTextStyle>
    <a:defPPr>
      <a:defRPr lang="hu-HU"/>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4143"/>
    <a:srgbClr val="FF9252"/>
    <a:srgbClr val="153D6B"/>
    <a:srgbClr val="67AAA8"/>
    <a:srgbClr val="15AAA6"/>
    <a:srgbClr val="ECECEC"/>
    <a:srgbClr val="BBB2C0"/>
    <a:srgbClr val="C0A3AC"/>
    <a:srgbClr val="C06A70"/>
    <a:srgbClr val="C038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964" autoAdjust="0"/>
    <p:restoredTop sz="91398" autoAdjust="0"/>
  </p:normalViewPr>
  <p:slideViewPr>
    <p:cSldViewPr>
      <p:cViewPr varScale="1">
        <p:scale>
          <a:sx n="72" d="100"/>
          <a:sy n="72" d="100"/>
        </p:scale>
        <p:origin x="208" y="848"/>
      </p:cViewPr>
      <p:guideLst>
        <p:guide orient="horz" pos="2160"/>
        <p:guide pos="3840"/>
      </p:guideLst>
    </p:cSldViewPr>
  </p:slideViewPr>
  <p:outlineViewPr>
    <p:cViewPr>
      <p:scale>
        <a:sx n="33" d="100"/>
        <a:sy n="33" d="100"/>
      </p:scale>
      <p:origin x="0" y="-5784"/>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Lst>
  </p:outlineViewPr>
  <p:notesTextViewPr>
    <p:cViewPr>
      <p:scale>
        <a:sx n="100" d="100"/>
        <a:sy n="100" d="100"/>
      </p:scale>
      <p:origin x="0" y="0"/>
    </p:cViewPr>
  </p:notesTextViewPr>
  <p:sorterViewPr>
    <p:cViewPr>
      <p:scale>
        <a:sx n="1" d="1"/>
        <a:sy n="1" d="1"/>
      </p:scale>
      <p:origin x="0" y="0"/>
    </p:cViewPr>
  </p:sorterViewPr>
  <p:notesViewPr>
    <p:cSldViewPr>
      <p:cViewPr>
        <p:scale>
          <a:sx n="75" d="100"/>
          <a:sy n="75" d="100"/>
        </p:scale>
        <p:origin x="-780" y="582"/>
      </p:cViewPr>
      <p:guideLst>
        <p:guide orient="horz" pos="3126"/>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_rels/viewProps.xml.rels><?xml version="1.0" encoding="UTF-8" standalone="yes"?>
<Relationships xmlns="http://schemas.openxmlformats.org/package/2006/relationships"><Relationship Id="rId8" Type="http://schemas.openxmlformats.org/officeDocument/2006/relationships/slide" Target="slides/slide11.xml"/><Relationship Id="rId13" Type="http://schemas.openxmlformats.org/officeDocument/2006/relationships/slide" Target="slides/slide17.xml"/><Relationship Id="rId3" Type="http://schemas.openxmlformats.org/officeDocument/2006/relationships/slide" Target="slides/slide6.xml"/><Relationship Id="rId7" Type="http://schemas.openxmlformats.org/officeDocument/2006/relationships/slide" Target="slides/slide10.xml"/><Relationship Id="rId12" Type="http://schemas.openxmlformats.org/officeDocument/2006/relationships/slide" Target="slides/slide16.xml"/><Relationship Id="rId17" Type="http://schemas.openxmlformats.org/officeDocument/2006/relationships/slide" Target="slides/slide21.xml"/><Relationship Id="rId2" Type="http://schemas.openxmlformats.org/officeDocument/2006/relationships/slide" Target="slides/slide4.xml"/><Relationship Id="rId16" Type="http://schemas.openxmlformats.org/officeDocument/2006/relationships/slide" Target="slides/slide20.xml"/><Relationship Id="rId1" Type="http://schemas.openxmlformats.org/officeDocument/2006/relationships/slide" Target="slides/slide2.xml"/><Relationship Id="rId6" Type="http://schemas.openxmlformats.org/officeDocument/2006/relationships/slide" Target="slides/slide9.xml"/><Relationship Id="rId11" Type="http://schemas.openxmlformats.org/officeDocument/2006/relationships/slide" Target="slides/slide15.xml"/><Relationship Id="rId5" Type="http://schemas.openxmlformats.org/officeDocument/2006/relationships/slide" Target="slides/slide8.xml"/><Relationship Id="rId15" Type="http://schemas.openxmlformats.org/officeDocument/2006/relationships/slide" Target="slides/slide19.xml"/><Relationship Id="rId10" Type="http://schemas.openxmlformats.org/officeDocument/2006/relationships/slide" Target="slides/slide13.xml"/><Relationship Id="rId4" Type="http://schemas.openxmlformats.org/officeDocument/2006/relationships/slide" Target="slides/slide7.xml"/><Relationship Id="rId9" Type="http://schemas.openxmlformats.org/officeDocument/2006/relationships/slide" Target="slides/slide12.xml"/><Relationship Id="rId14"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DB5FF8A-FA2F-5243-9A22-6E827A9C5CD4}"/>
              </a:ext>
            </a:extLst>
          </p:cNvPr>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atin typeface="Times New Roman" charset="0"/>
              </a:defRPr>
            </a:lvl1pPr>
          </a:lstStyle>
          <a:p>
            <a:pPr>
              <a:defRPr/>
            </a:pPr>
            <a:endParaRPr lang="hu-HU"/>
          </a:p>
        </p:txBody>
      </p:sp>
      <p:sp>
        <p:nvSpPr>
          <p:cNvPr id="3" name="Date Placeholder 2">
            <a:extLst>
              <a:ext uri="{FF2B5EF4-FFF2-40B4-BE49-F238E27FC236}">
                <a16:creationId xmlns:a16="http://schemas.microsoft.com/office/drawing/2014/main" id="{725A34FA-89EF-D145-854C-B472126F034E}"/>
              </a:ext>
            </a:extLst>
          </p:cNvPr>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atin typeface="Times New Roman" charset="0"/>
              </a:defRPr>
            </a:lvl1pPr>
          </a:lstStyle>
          <a:p>
            <a:pPr>
              <a:defRPr/>
            </a:pPr>
            <a:fld id="{9823CFFD-9F6B-D140-9901-343183843C9D}" type="datetimeFigureOut">
              <a:rPr lang="hu-HU"/>
              <a:pPr>
                <a:defRPr/>
              </a:pPr>
              <a:t>2020. 11. 02.</a:t>
            </a:fld>
            <a:endParaRPr lang="hu-HU"/>
          </a:p>
        </p:txBody>
      </p:sp>
      <p:sp>
        <p:nvSpPr>
          <p:cNvPr id="4" name="Footer Placeholder 3">
            <a:extLst>
              <a:ext uri="{FF2B5EF4-FFF2-40B4-BE49-F238E27FC236}">
                <a16:creationId xmlns:a16="http://schemas.microsoft.com/office/drawing/2014/main" id="{552BE779-4822-8542-BC03-A49B20CED5B4}"/>
              </a:ext>
            </a:extLst>
          </p:cNvPr>
          <p:cNvSpPr>
            <a:spLocks noGrp="1"/>
          </p:cNvSpPr>
          <p:nvPr>
            <p:ph type="ftr" sz="quarter" idx="2"/>
          </p:nvPr>
        </p:nvSpPr>
        <p:spPr>
          <a:xfrm>
            <a:off x="0" y="9429750"/>
            <a:ext cx="2889250" cy="496888"/>
          </a:xfrm>
          <a:prstGeom prst="rect">
            <a:avLst/>
          </a:prstGeom>
        </p:spPr>
        <p:txBody>
          <a:bodyPr vert="horz" lIns="91440" tIns="45720" rIns="91440" bIns="45720" rtlCol="0" anchor="b"/>
          <a:lstStyle>
            <a:lvl1pPr algn="l">
              <a:defRPr sz="1200">
                <a:latin typeface="Times New Roman" charset="0"/>
              </a:defRPr>
            </a:lvl1pPr>
          </a:lstStyle>
          <a:p>
            <a:pPr>
              <a:defRPr/>
            </a:pPr>
            <a:endParaRPr lang="hu-HU"/>
          </a:p>
        </p:txBody>
      </p:sp>
      <p:sp>
        <p:nvSpPr>
          <p:cNvPr id="5" name="Slide Number Placeholder 4">
            <a:extLst>
              <a:ext uri="{FF2B5EF4-FFF2-40B4-BE49-F238E27FC236}">
                <a16:creationId xmlns:a16="http://schemas.microsoft.com/office/drawing/2014/main" id="{07EB9828-08CC-2044-8FDD-B5238C8ECF6A}"/>
              </a:ext>
            </a:extLst>
          </p:cNvPr>
          <p:cNvSpPr>
            <a:spLocks noGrp="1"/>
          </p:cNvSpPr>
          <p:nvPr>
            <p:ph type="sldNum" sz="quarter" idx="3"/>
          </p:nvPr>
        </p:nvSpPr>
        <p:spPr>
          <a:xfrm>
            <a:off x="3778250" y="9429750"/>
            <a:ext cx="2889250" cy="496888"/>
          </a:xfrm>
          <a:prstGeom prst="rect">
            <a:avLst/>
          </a:prstGeom>
        </p:spPr>
        <p:txBody>
          <a:bodyPr vert="horz" lIns="91440" tIns="45720" rIns="91440" bIns="45720" rtlCol="0" anchor="b"/>
          <a:lstStyle>
            <a:lvl1pPr algn="r">
              <a:defRPr sz="1200">
                <a:latin typeface="Times New Roman" charset="0"/>
              </a:defRPr>
            </a:lvl1pPr>
          </a:lstStyle>
          <a:p>
            <a:pPr>
              <a:defRPr/>
            </a:pPr>
            <a:fld id="{64195B9D-8057-824F-BA83-4A5AB832B870}" type="slidenum">
              <a:rPr lang="hu-HU"/>
              <a:pPr>
                <a:defRPr/>
              </a:pPr>
              <a:t>‹#›</a:t>
            </a:fld>
            <a:endParaRPr lang="hu-HU"/>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D0CCE19-C528-5143-B003-D7FBDA5D1D98}"/>
              </a:ext>
            </a:extLst>
          </p:cNvPr>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hu-HU"/>
          </a:p>
        </p:txBody>
      </p:sp>
      <p:sp>
        <p:nvSpPr>
          <p:cNvPr id="7171" name="Rectangle 3">
            <a:extLst>
              <a:ext uri="{FF2B5EF4-FFF2-40B4-BE49-F238E27FC236}">
                <a16:creationId xmlns:a16="http://schemas.microsoft.com/office/drawing/2014/main" id="{6A49A22A-BF8A-484A-996B-B5104676DE71}"/>
              </a:ext>
            </a:extLst>
          </p:cNvPr>
          <p:cNvSpPr>
            <a:spLocks noGrp="1" noChangeArrowheads="1"/>
          </p:cNvSpPr>
          <p:nvPr>
            <p:ph type="dt" idx="1"/>
          </p:nvPr>
        </p:nvSpPr>
        <p:spPr bwMode="auto">
          <a:xfrm>
            <a:off x="3779838"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hu-HU"/>
          </a:p>
        </p:txBody>
      </p:sp>
      <p:sp>
        <p:nvSpPr>
          <p:cNvPr id="115716" name="Rectangle 4">
            <a:extLst>
              <a:ext uri="{FF2B5EF4-FFF2-40B4-BE49-F238E27FC236}">
                <a16:creationId xmlns:a16="http://schemas.microsoft.com/office/drawing/2014/main" id="{A544ABE9-4638-0D49-91D5-780D221C6FE4}"/>
              </a:ext>
            </a:extLst>
          </p:cNvPr>
          <p:cNvSpPr>
            <a:spLocks noGrp="1" noRot="1" noChangeAspect="1" noChangeArrowheads="1" noTextEdit="1"/>
          </p:cNvSpPr>
          <p:nvPr>
            <p:ph type="sldImg" idx="2"/>
          </p:nvPr>
        </p:nvSpPr>
        <p:spPr bwMode="auto">
          <a:xfrm>
            <a:off x="26988" y="744538"/>
            <a:ext cx="6616700"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a:extLst>
              <a:ext uri="{FF2B5EF4-FFF2-40B4-BE49-F238E27FC236}">
                <a16:creationId xmlns:a16="http://schemas.microsoft.com/office/drawing/2014/main" id="{173EAB0D-7909-2644-90D5-1CED7ACE322D}"/>
              </a:ext>
            </a:extLst>
          </p:cNvPr>
          <p:cNvSpPr>
            <a:spLocks noGrp="1" noChangeArrowheads="1"/>
          </p:cNvSpPr>
          <p:nvPr>
            <p:ph type="body" sz="quarter" idx="3"/>
          </p:nvPr>
        </p:nvSpPr>
        <p:spPr bwMode="auto">
          <a:xfrm>
            <a:off x="889000" y="4714875"/>
            <a:ext cx="4891088"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u-HU" noProof="0"/>
              <a:t>Mintaszöveg szerkesztése </a:t>
            </a:r>
          </a:p>
          <a:p>
            <a:pPr lvl="1"/>
            <a:r>
              <a:rPr lang="hu-HU" noProof="0"/>
              <a:t>Második szint</a:t>
            </a:r>
          </a:p>
          <a:p>
            <a:pPr lvl="2"/>
            <a:r>
              <a:rPr lang="hu-HU" noProof="0"/>
              <a:t>Harmadik szint</a:t>
            </a:r>
          </a:p>
          <a:p>
            <a:pPr lvl="3"/>
            <a:r>
              <a:rPr lang="hu-HU" noProof="0"/>
              <a:t>Negyedik szint</a:t>
            </a:r>
          </a:p>
          <a:p>
            <a:pPr lvl="4"/>
            <a:r>
              <a:rPr lang="hu-HU" noProof="0"/>
              <a:t>Ötödik szint</a:t>
            </a:r>
          </a:p>
        </p:txBody>
      </p:sp>
      <p:sp>
        <p:nvSpPr>
          <p:cNvPr id="7174" name="Rectangle 6">
            <a:extLst>
              <a:ext uri="{FF2B5EF4-FFF2-40B4-BE49-F238E27FC236}">
                <a16:creationId xmlns:a16="http://schemas.microsoft.com/office/drawing/2014/main" id="{EEE28E13-0172-DB4A-90B0-A70424105BAE}"/>
              </a:ext>
            </a:extLst>
          </p:cNvPr>
          <p:cNvSpPr>
            <a:spLocks noGrp="1" noChangeArrowheads="1"/>
          </p:cNvSpPr>
          <p:nvPr>
            <p:ph type="ftr" sz="quarter" idx="4"/>
          </p:nvPr>
        </p:nvSpPr>
        <p:spPr bwMode="auto">
          <a:xfrm>
            <a:off x="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hu-HU"/>
          </a:p>
        </p:txBody>
      </p:sp>
      <p:sp>
        <p:nvSpPr>
          <p:cNvPr id="7175" name="Rectangle 7">
            <a:extLst>
              <a:ext uri="{FF2B5EF4-FFF2-40B4-BE49-F238E27FC236}">
                <a16:creationId xmlns:a16="http://schemas.microsoft.com/office/drawing/2014/main" id="{21B35AF0-C285-D645-86C5-2D3E27A58CD3}"/>
              </a:ext>
            </a:extLst>
          </p:cNvPr>
          <p:cNvSpPr>
            <a:spLocks noGrp="1" noChangeArrowheads="1"/>
          </p:cNvSpPr>
          <p:nvPr>
            <p:ph type="sldNum" sz="quarter" idx="5"/>
          </p:nvPr>
        </p:nvSpPr>
        <p:spPr bwMode="auto">
          <a:xfrm>
            <a:off x="3779838"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pPr>
              <a:defRPr/>
            </a:pPr>
            <a:fld id="{E72698D6-28B8-2D4C-A1CE-BC9B9EEAB321}" type="slidenum">
              <a:rPr lang="hu-HU"/>
              <a:pPr>
                <a:defRPr/>
              </a:pPr>
              <a:t>‹#›</a:t>
            </a:fld>
            <a:endParaRPr lang="hu-H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5">
            <a:extLst>
              <a:ext uri="{FF2B5EF4-FFF2-40B4-BE49-F238E27FC236}">
                <a16:creationId xmlns:a16="http://schemas.microsoft.com/office/drawing/2014/main" id="{7FBAE239-F32B-654F-A668-E1118DE306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F156E24-9F9D-E24E-9CEA-8C9E2CF23EB2}"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7874" name="Rectangle 2">
            <a:extLst>
              <a:ext uri="{FF2B5EF4-FFF2-40B4-BE49-F238E27FC236}">
                <a16:creationId xmlns:a16="http://schemas.microsoft.com/office/drawing/2014/main" id="{359791E7-5A28-BE42-A338-E3FC137BF448}"/>
              </a:ext>
            </a:extLst>
          </p:cNvPr>
          <p:cNvSpPr>
            <a:spLocks noGrp="1" noRot="1" noChangeAspect="1" noChangeArrowheads="1" noTextEdit="1"/>
          </p:cNvSpPr>
          <p:nvPr>
            <p:ph type="sldImg"/>
          </p:nvPr>
        </p:nvSpPr>
        <p:spPr>
          <a:xfrm>
            <a:off x="26988" y="744538"/>
            <a:ext cx="6616700" cy="3722687"/>
          </a:xfrm>
          <a:ln/>
        </p:spPr>
      </p:sp>
      <p:sp>
        <p:nvSpPr>
          <p:cNvPr id="207875" name="Rectangle 3">
            <a:extLst>
              <a:ext uri="{FF2B5EF4-FFF2-40B4-BE49-F238E27FC236}">
                <a16:creationId xmlns:a16="http://schemas.microsoft.com/office/drawing/2014/main" id="{C10815D8-B71F-624A-8BC0-DB8151D0DCD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hu-HU" dirty="0"/>
          </a:p>
        </p:txBody>
      </p:sp>
    </p:spTree>
    <p:extLst>
      <p:ext uri="{BB962C8B-B14F-4D97-AF65-F5344CB8AC3E}">
        <p14:creationId xmlns:p14="http://schemas.microsoft.com/office/powerpoint/2010/main" val="1465444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10</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3699618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11</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341527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12</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1182850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13</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857567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5">
            <a:extLst>
              <a:ext uri="{FF2B5EF4-FFF2-40B4-BE49-F238E27FC236}">
                <a16:creationId xmlns:a16="http://schemas.microsoft.com/office/drawing/2014/main" id="{09C0DAD7-2E33-444C-B1A3-BD22841614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762000" rtl="0" eaLnBrk="0" fontAlgn="base" latinLnBrk="0" hangingPunct="0">
              <a:lnSpc>
                <a:spcPct val="100000"/>
              </a:lnSpc>
              <a:spcBef>
                <a:spcPct val="0"/>
              </a:spcBef>
              <a:spcAft>
                <a:spcPct val="0"/>
              </a:spcAft>
              <a:buClrTx/>
              <a:buSzTx/>
              <a:buFontTx/>
              <a:buNone/>
              <a:tabLst/>
              <a:defRPr/>
            </a:pPr>
            <a:fld id="{751B1902-0A00-AB41-951A-DBC60ECF356E}" type="slidenum">
              <a:rPr kumimoji="0" lang="hu-HU" altLang="hu-HU" sz="10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2000" rtl="0" eaLnBrk="0" fontAlgn="base" latinLnBrk="0" hangingPunct="0">
                <a:lnSpc>
                  <a:spcPct val="100000"/>
                </a:lnSpc>
                <a:spcBef>
                  <a:spcPct val="0"/>
                </a:spcBef>
                <a:spcAft>
                  <a:spcPct val="0"/>
                </a:spcAft>
                <a:buClrTx/>
                <a:buSzTx/>
                <a:buFontTx/>
                <a:buNone/>
                <a:tabLst/>
                <a:defRPr/>
              </a:pPr>
              <a:t>14</a:t>
            </a:fld>
            <a:endParaRPr kumimoji="0" lang="hu-HU" altLang="hu-HU"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6978" name="Rectangle 2">
            <a:extLst>
              <a:ext uri="{FF2B5EF4-FFF2-40B4-BE49-F238E27FC236}">
                <a16:creationId xmlns:a16="http://schemas.microsoft.com/office/drawing/2014/main" id="{610C6BA7-296B-5343-999A-509DCDC1803F}"/>
              </a:ext>
            </a:extLst>
          </p:cNvPr>
          <p:cNvSpPr>
            <a:spLocks noGrp="1" noRot="1" noChangeAspect="1" noChangeArrowheads="1" noTextEdit="1"/>
          </p:cNvSpPr>
          <p:nvPr>
            <p:ph type="sldImg"/>
          </p:nvPr>
        </p:nvSpPr>
        <p:spPr>
          <a:xfrm>
            <a:off x="66675" y="731838"/>
            <a:ext cx="6507163" cy="3660775"/>
          </a:xfrm>
          <a:solidFill>
            <a:srgbClr val="FFFFFF"/>
          </a:solidFill>
          <a:ln/>
        </p:spPr>
      </p:sp>
      <p:sp>
        <p:nvSpPr>
          <p:cNvPr id="126979" name="Rectangle 3">
            <a:extLst>
              <a:ext uri="{FF2B5EF4-FFF2-40B4-BE49-F238E27FC236}">
                <a16:creationId xmlns:a16="http://schemas.microsoft.com/office/drawing/2014/main" id="{8D568C78-3135-A641-B8F0-7A24988EDC72}"/>
              </a:ext>
            </a:extLst>
          </p:cNvPr>
          <p:cNvSpPr>
            <a:spLocks noGrp="1" noChangeArrowheads="1"/>
          </p:cNvSpPr>
          <p:nvPr>
            <p:ph type="body" idx="1"/>
          </p:nvPr>
        </p:nvSpPr>
        <p:spPr>
          <a:xfrm>
            <a:off x="885825" y="4635500"/>
            <a:ext cx="4867275" cy="4392613"/>
          </a:xfrm>
          <a:solidFill>
            <a:srgbClr val="FFFFFF"/>
          </a:solidFill>
          <a:ln>
            <a:solidFill>
              <a:srgbClr val="000000"/>
            </a:solidFill>
          </a:ln>
        </p:spPr>
        <p:txBody>
          <a:bodyPr/>
          <a:lstStyle/>
          <a:p>
            <a:endParaRPr lang="en-GB" altLang="hu-HU"/>
          </a:p>
        </p:txBody>
      </p:sp>
    </p:spTree>
    <p:extLst>
      <p:ext uri="{BB962C8B-B14F-4D97-AF65-F5344CB8AC3E}">
        <p14:creationId xmlns:p14="http://schemas.microsoft.com/office/powerpoint/2010/main" val="23010727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15</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14343271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16</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2215803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17</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25857493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18</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34871405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19</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1228987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2</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26303944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20</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35453966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21</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a:p>
        </p:txBody>
      </p:sp>
    </p:spTree>
    <p:extLst>
      <p:ext uri="{BB962C8B-B14F-4D97-AF65-F5344CB8AC3E}">
        <p14:creationId xmlns:p14="http://schemas.microsoft.com/office/powerpoint/2010/main" val="1162690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5">
            <a:extLst>
              <a:ext uri="{FF2B5EF4-FFF2-40B4-BE49-F238E27FC236}">
                <a16:creationId xmlns:a16="http://schemas.microsoft.com/office/drawing/2014/main" id="{09C0DAD7-2E33-444C-B1A3-BD22841614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762000" rtl="0" eaLnBrk="0" fontAlgn="base" latinLnBrk="0" hangingPunct="0">
              <a:lnSpc>
                <a:spcPct val="100000"/>
              </a:lnSpc>
              <a:spcBef>
                <a:spcPct val="0"/>
              </a:spcBef>
              <a:spcAft>
                <a:spcPct val="0"/>
              </a:spcAft>
              <a:buClrTx/>
              <a:buSzTx/>
              <a:buFontTx/>
              <a:buNone/>
              <a:tabLst/>
              <a:defRPr/>
            </a:pPr>
            <a:fld id="{751B1902-0A00-AB41-951A-DBC60ECF356E}" type="slidenum">
              <a:rPr kumimoji="0" lang="hu-HU" altLang="hu-HU" sz="10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2000" rtl="0" eaLnBrk="0" fontAlgn="base" latinLnBrk="0" hangingPunct="0">
                <a:lnSpc>
                  <a:spcPct val="100000"/>
                </a:lnSpc>
                <a:spcBef>
                  <a:spcPct val="0"/>
                </a:spcBef>
                <a:spcAft>
                  <a:spcPct val="0"/>
                </a:spcAft>
                <a:buClrTx/>
                <a:buSzTx/>
                <a:buFontTx/>
                <a:buNone/>
                <a:tabLst/>
                <a:defRPr/>
              </a:pPr>
              <a:t>3</a:t>
            </a:fld>
            <a:endParaRPr kumimoji="0" lang="hu-HU" altLang="hu-HU"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6978" name="Rectangle 2">
            <a:extLst>
              <a:ext uri="{FF2B5EF4-FFF2-40B4-BE49-F238E27FC236}">
                <a16:creationId xmlns:a16="http://schemas.microsoft.com/office/drawing/2014/main" id="{610C6BA7-296B-5343-999A-509DCDC1803F}"/>
              </a:ext>
            </a:extLst>
          </p:cNvPr>
          <p:cNvSpPr>
            <a:spLocks noGrp="1" noRot="1" noChangeAspect="1" noChangeArrowheads="1" noTextEdit="1"/>
          </p:cNvSpPr>
          <p:nvPr>
            <p:ph type="sldImg"/>
          </p:nvPr>
        </p:nvSpPr>
        <p:spPr>
          <a:xfrm>
            <a:off x="66675" y="731838"/>
            <a:ext cx="6507163" cy="3660775"/>
          </a:xfrm>
          <a:solidFill>
            <a:srgbClr val="FFFFFF"/>
          </a:solidFill>
          <a:ln/>
        </p:spPr>
      </p:sp>
      <p:sp>
        <p:nvSpPr>
          <p:cNvPr id="126979" name="Rectangle 3">
            <a:extLst>
              <a:ext uri="{FF2B5EF4-FFF2-40B4-BE49-F238E27FC236}">
                <a16:creationId xmlns:a16="http://schemas.microsoft.com/office/drawing/2014/main" id="{8D568C78-3135-A641-B8F0-7A24988EDC72}"/>
              </a:ext>
            </a:extLst>
          </p:cNvPr>
          <p:cNvSpPr>
            <a:spLocks noGrp="1" noChangeArrowheads="1"/>
          </p:cNvSpPr>
          <p:nvPr>
            <p:ph type="body" idx="1"/>
          </p:nvPr>
        </p:nvSpPr>
        <p:spPr>
          <a:xfrm>
            <a:off x="885825" y="4635500"/>
            <a:ext cx="4867275" cy="4392613"/>
          </a:xfrm>
          <a:solidFill>
            <a:srgbClr val="FFFFFF"/>
          </a:solidFill>
          <a:ln>
            <a:solidFill>
              <a:srgbClr val="000000"/>
            </a:solidFill>
          </a:ln>
        </p:spPr>
        <p:txBody>
          <a:bodyPr/>
          <a:lstStyle/>
          <a:p>
            <a:endParaRPr lang="en-GB" altLang="hu-HU"/>
          </a:p>
        </p:txBody>
      </p:sp>
    </p:spTree>
    <p:extLst>
      <p:ext uri="{BB962C8B-B14F-4D97-AF65-F5344CB8AC3E}">
        <p14:creationId xmlns:p14="http://schemas.microsoft.com/office/powerpoint/2010/main" val="322226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4</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1321545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5">
            <a:extLst>
              <a:ext uri="{FF2B5EF4-FFF2-40B4-BE49-F238E27FC236}">
                <a16:creationId xmlns:a16="http://schemas.microsoft.com/office/drawing/2014/main" id="{09C0DAD7-2E33-444C-B1A3-BD22841614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762000" rtl="0" eaLnBrk="0" fontAlgn="base" latinLnBrk="0" hangingPunct="0">
              <a:lnSpc>
                <a:spcPct val="100000"/>
              </a:lnSpc>
              <a:spcBef>
                <a:spcPct val="0"/>
              </a:spcBef>
              <a:spcAft>
                <a:spcPct val="0"/>
              </a:spcAft>
              <a:buClrTx/>
              <a:buSzTx/>
              <a:buFontTx/>
              <a:buNone/>
              <a:tabLst/>
              <a:defRPr/>
            </a:pPr>
            <a:fld id="{751B1902-0A00-AB41-951A-DBC60ECF356E}" type="slidenum">
              <a:rPr kumimoji="0" lang="hu-HU" altLang="hu-HU" sz="10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2000" rtl="0" eaLnBrk="0" fontAlgn="base" latinLnBrk="0" hangingPunct="0">
                <a:lnSpc>
                  <a:spcPct val="100000"/>
                </a:lnSpc>
                <a:spcBef>
                  <a:spcPct val="0"/>
                </a:spcBef>
                <a:spcAft>
                  <a:spcPct val="0"/>
                </a:spcAft>
                <a:buClrTx/>
                <a:buSzTx/>
                <a:buFontTx/>
                <a:buNone/>
                <a:tabLst/>
                <a:defRPr/>
              </a:pPr>
              <a:t>5</a:t>
            </a:fld>
            <a:endParaRPr kumimoji="0" lang="hu-HU" altLang="hu-HU"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6978" name="Rectangle 2">
            <a:extLst>
              <a:ext uri="{FF2B5EF4-FFF2-40B4-BE49-F238E27FC236}">
                <a16:creationId xmlns:a16="http://schemas.microsoft.com/office/drawing/2014/main" id="{610C6BA7-296B-5343-999A-509DCDC1803F}"/>
              </a:ext>
            </a:extLst>
          </p:cNvPr>
          <p:cNvSpPr>
            <a:spLocks noGrp="1" noRot="1" noChangeAspect="1" noChangeArrowheads="1" noTextEdit="1"/>
          </p:cNvSpPr>
          <p:nvPr>
            <p:ph type="sldImg"/>
          </p:nvPr>
        </p:nvSpPr>
        <p:spPr>
          <a:xfrm>
            <a:off x="66675" y="731838"/>
            <a:ext cx="6507163" cy="3660775"/>
          </a:xfrm>
          <a:solidFill>
            <a:srgbClr val="FFFFFF"/>
          </a:solidFill>
          <a:ln/>
        </p:spPr>
      </p:sp>
      <p:sp>
        <p:nvSpPr>
          <p:cNvPr id="126979" name="Rectangle 3">
            <a:extLst>
              <a:ext uri="{FF2B5EF4-FFF2-40B4-BE49-F238E27FC236}">
                <a16:creationId xmlns:a16="http://schemas.microsoft.com/office/drawing/2014/main" id="{8D568C78-3135-A641-B8F0-7A24988EDC72}"/>
              </a:ext>
            </a:extLst>
          </p:cNvPr>
          <p:cNvSpPr>
            <a:spLocks noGrp="1" noChangeArrowheads="1"/>
          </p:cNvSpPr>
          <p:nvPr>
            <p:ph type="body" idx="1"/>
          </p:nvPr>
        </p:nvSpPr>
        <p:spPr>
          <a:xfrm>
            <a:off x="885825" y="4635500"/>
            <a:ext cx="4867275" cy="4392613"/>
          </a:xfrm>
          <a:solidFill>
            <a:srgbClr val="FFFFFF"/>
          </a:solidFill>
          <a:ln>
            <a:solidFill>
              <a:srgbClr val="000000"/>
            </a:solidFill>
          </a:ln>
        </p:spPr>
        <p:txBody>
          <a:bodyPr/>
          <a:lstStyle/>
          <a:p>
            <a:endParaRPr lang="en-GB" altLang="hu-HU"/>
          </a:p>
        </p:txBody>
      </p:sp>
    </p:spTree>
    <p:extLst>
      <p:ext uri="{BB962C8B-B14F-4D97-AF65-F5344CB8AC3E}">
        <p14:creationId xmlns:p14="http://schemas.microsoft.com/office/powerpoint/2010/main" val="2084847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6</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3089165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7</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1506408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8</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3749185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9</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1846111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914400" y="2130430"/>
            <a:ext cx="10363200" cy="1470025"/>
          </a:xfrm>
        </p:spPr>
        <p:txBody>
          <a:bodyPr/>
          <a:lstStyle/>
          <a:p>
            <a:r>
              <a:rPr lang="hu-HU"/>
              <a:t>Mintacím szerkesztése</a:t>
            </a:r>
          </a:p>
        </p:txBody>
      </p:sp>
      <p:sp>
        <p:nvSpPr>
          <p:cNvPr id="3" name="Alcím 2"/>
          <p:cNvSpPr>
            <a:spLocks noGrp="1"/>
          </p:cNvSpPr>
          <p:nvPr>
            <p:ph type="subTitle" idx="1"/>
          </p:nvPr>
        </p:nvSpPr>
        <p:spPr>
          <a:xfrm>
            <a:off x="1828800" y="3886200"/>
            <a:ext cx="8534400" cy="1752600"/>
          </a:xfrm>
        </p:spPr>
        <p:txBody>
          <a:bodyPr/>
          <a:lstStyle>
            <a:lvl1pPr marL="0" indent="0" algn="ctr">
              <a:buNone/>
              <a:defRPr/>
            </a:lvl1pPr>
            <a:lvl2pPr marL="541873" indent="0" algn="ctr">
              <a:buNone/>
              <a:defRPr/>
            </a:lvl2pPr>
            <a:lvl3pPr marL="1083747" indent="0" algn="ctr">
              <a:buNone/>
              <a:defRPr/>
            </a:lvl3pPr>
            <a:lvl4pPr marL="1625620" indent="0" algn="ctr">
              <a:buNone/>
              <a:defRPr/>
            </a:lvl4pPr>
            <a:lvl5pPr marL="2167494" indent="0" algn="ctr">
              <a:buNone/>
              <a:defRPr/>
            </a:lvl5pPr>
            <a:lvl6pPr marL="2709367" indent="0" algn="ctr">
              <a:buNone/>
              <a:defRPr/>
            </a:lvl6pPr>
            <a:lvl7pPr marL="3251241" indent="0" algn="ctr">
              <a:buNone/>
              <a:defRPr/>
            </a:lvl7pPr>
            <a:lvl8pPr marL="3793114" indent="0" algn="ctr">
              <a:buNone/>
              <a:defRPr/>
            </a:lvl8pPr>
            <a:lvl9pPr marL="4334988" indent="0" algn="ctr">
              <a:buNone/>
              <a:defRPr/>
            </a:lvl9pPr>
          </a:lstStyle>
          <a:p>
            <a:r>
              <a:rPr lang="hu-HU"/>
              <a:t>Alcím mintájának szerkesztése</a:t>
            </a:r>
          </a:p>
        </p:txBody>
      </p:sp>
      <p:sp>
        <p:nvSpPr>
          <p:cNvPr id="4" name="Rectangle 2">
            <a:extLst>
              <a:ext uri="{FF2B5EF4-FFF2-40B4-BE49-F238E27FC236}">
                <a16:creationId xmlns:a16="http://schemas.microsoft.com/office/drawing/2014/main" id="{984BF067-6126-9748-A3F1-3252281BB956}"/>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3">
            <a:extLst>
              <a:ext uri="{FF2B5EF4-FFF2-40B4-BE49-F238E27FC236}">
                <a16:creationId xmlns:a16="http://schemas.microsoft.com/office/drawing/2014/main" id="{EB34D967-DD30-5847-9379-91AA753F55F6}"/>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4">
            <a:extLst>
              <a:ext uri="{FF2B5EF4-FFF2-40B4-BE49-F238E27FC236}">
                <a16:creationId xmlns:a16="http://schemas.microsoft.com/office/drawing/2014/main" id="{8517CCC3-59E0-1048-B06D-31194E24FB36}"/>
              </a:ext>
            </a:extLst>
          </p:cNvPr>
          <p:cNvSpPr>
            <a:spLocks noGrp="1" noChangeArrowheads="1"/>
          </p:cNvSpPr>
          <p:nvPr>
            <p:ph type="sldNum" sz="quarter" idx="12"/>
          </p:nvPr>
        </p:nvSpPr>
        <p:spPr>
          <a:ln/>
        </p:spPr>
        <p:txBody>
          <a:bodyPr/>
          <a:lstStyle>
            <a:lvl1pPr>
              <a:defRPr/>
            </a:lvl1pPr>
          </a:lstStyle>
          <a:p>
            <a:pPr>
              <a:defRPr/>
            </a:pPr>
            <a:fld id="{68E6839B-234E-6B4A-86BE-9046D1B4A514}" type="slidenum">
              <a:rPr lang="hu-HU"/>
              <a:pPr>
                <a:defRPr/>
              </a:pPr>
              <a:t>‹#›</a:t>
            </a:fld>
            <a:endParaRPr lang="hu-HU"/>
          </a:p>
        </p:txBody>
      </p:sp>
    </p:spTree>
    <p:extLst>
      <p:ext uri="{BB962C8B-B14F-4D97-AF65-F5344CB8AC3E}">
        <p14:creationId xmlns:p14="http://schemas.microsoft.com/office/powerpoint/2010/main" val="1655388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2">
            <a:extLst>
              <a:ext uri="{FF2B5EF4-FFF2-40B4-BE49-F238E27FC236}">
                <a16:creationId xmlns:a16="http://schemas.microsoft.com/office/drawing/2014/main" id="{791AEF48-3B8D-F643-AA0B-82244CCE9A46}"/>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3">
            <a:extLst>
              <a:ext uri="{FF2B5EF4-FFF2-40B4-BE49-F238E27FC236}">
                <a16:creationId xmlns:a16="http://schemas.microsoft.com/office/drawing/2014/main" id="{66840A3D-E588-6746-83C9-168AD39E47F5}"/>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4">
            <a:extLst>
              <a:ext uri="{FF2B5EF4-FFF2-40B4-BE49-F238E27FC236}">
                <a16:creationId xmlns:a16="http://schemas.microsoft.com/office/drawing/2014/main" id="{023BF75A-074F-114F-ABA9-B318C4F3F9A0}"/>
              </a:ext>
            </a:extLst>
          </p:cNvPr>
          <p:cNvSpPr>
            <a:spLocks noGrp="1" noChangeArrowheads="1"/>
          </p:cNvSpPr>
          <p:nvPr>
            <p:ph type="sldNum" sz="quarter" idx="12"/>
          </p:nvPr>
        </p:nvSpPr>
        <p:spPr>
          <a:ln/>
        </p:spPr>
        <p:txBody>
          <a:bodyPr/>
          <a:lstStyle>
            <a:lvl1pPr>
              <a:defRPr/>
            </a:lvl1pPr>
          </a:lstStyle>
          <a:p>
            <a:pPr>
              <a:defRPr/>
            </a:pPr>
            <a:fld id="{7C6C2CDA-6A98-EE40-9A90-836DB73D87CE}" type="slidenum">
              <a:rPr lang="hu-HU"/>
              <a:pPr>
                <a:defRPr/>
              </a:pPr>
              <a:t>‹#›</a:t>
            </a:fld>
            <a:endParaRPr lang="hu-HU"/>
          </a:p>
        </p:txBody>
      </p:sp>
    </p:spTree>
    <p:extLst>
      <p:ext uri="{BB962C8B-B14F-4D97-AF65-F5344CB8AC3E}">
        <p14:creationId xmlns:p14="http://schemas.microsoft.com/office/powerpoint/2010/main" val="4149430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686800" y="609600"/>
            <a:ext cx="2590801" cy="5486400"/>
          </a:xfrm>
        </p:spPr>
        <p:txBody>
          <a:bodyPr vert="eaVert"/>
          <a:lstStyle/>
          <a:p>
            <a:r>
              <a:rPr lang="hu-HU"/>
              <a:t>Mintacím szerkesztése</a:t>
            </a:r>
          </a:p>
        </p:txBody>
      </p:sp>
      <p:sp>
        <p:nvSpPr>
          <p:cNvPr id="3" name="Függőleges szöveg helye 2"/>
          <p:cNvSpPr>
            <a:spLocks noGrp="1"/>
          </p:cNvSpPr>
          <p:nvPr>
            <p:ph type="body" orient="vert" idx="1"/>
          </p:nvPr>
        </p:nvSpPr>
        <p:spPr>
          <a:xfrm>
            <a:off x="914401" y="609600"/>
            <a:ext cx="7591778" cy="5486400"/>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2">
            <a:extLst>
              <a:ext uri="{FF2B5EF4-FFF2-40B4-BE49-F238E27FC236}">
                <a16:creationId xmlns:a16="http://schemas.microsoft.com/office/drawing/2014/main" id="{0A80D596-CD97-3448-8CE8-6870B4F4160B}"/>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3">
            <a:extLst>
              <a:ext uri="{FF2B5EF4-FFF2-40B4-BE49-F238E27FC236}">
                <a16:creationId xmlns:a16="http://schemas.microsoft.com/office/drawing/2014/main" id="{B8DA8CCC-6172-384D-B8A9-2633C4905CEB}"/>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4">
            <a:extLst>
              <a:ext uri="{FF2B5EF4-FFF2-40B4-BE49-F238E27FC236}">
                <a16:creationId xmlns:a16="http://schemas.microsoft.com/office/drawing/2014/main" id="{5CBD1F14-B0DA-C040-824B-9FFA922A59EA}"/>
              </a:ext>
            </a:extLst>
          </p:cNvPr>
          <p:cNvSpPr>
            <a:spLocks noGrp="1" noChangeArrowheads="1"/>
          </p:cNvSpPr>
          <p:nvPr>
            <p:ph type="sldNum" sz="quarter" idx="12"/>
          </p:nvPr>
        </p:nvSpPr>
        <p:spPr>
          <a:ln/>
        </p:spPr>
        <p:txBody>
          <a:bodyPr/>
          <a:lstStyle>
            <a:lvl1pPr>
              <a:defRPr/>
            </a:lvl1pPr>
          </a:lstStyle>
          <a:p>
            <a:pPr>
              <a:defRPr/>
            </a:pPr>
            <a:fld id="{DD0B6027-B467-7843-8A9A-57BB96BCB026}" type="slidenum">
              <a:rPr lang="hu-HU"/>
              <a:pPr>
                <a:defRPr/>
              </a:pPr>
              <a:t>‹#›</a:t>
            </a:fld>
            <a:endParaRPr lang="hu-HU"/>
          </a:p>
        </p:txBody>
      </p:sp>
    </p:spTree>
    <p:extLst>
      <p:ext uri="{BB962C8B-B14F-4D97-AF65-F5344CB8AC3E}">
        <p14:creationId xmlns:p14="http://schemas.microsoft.com/office/powerpoint/2010/main" val="2588034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914400" y="2130426"/>
            <a:ext cx="10363200" cy="1470025"/>
          </a:xfrm>
        </p:spPr>
        <p:txBody>
          <a:bodyPr/>
          <a:lstStyle/>
          <a:p>
            <a:r>
              <a:rPr lang="hu-HU"/>
              <a:t>Mintacím szerkesztése</a:t>
            </a:r>
          </a:p>
        </p:txBody>
      </p:sp>
      <p:sp>
        <p:nvSpPr>
          <p:cNvPr id="3" name="Alcím 2"/>
          <p:cNvSpPr>
            <a:spLocks noGrp="1"/>
          </p:cNvSpPr>
          <p:nvPr>
            <p:ph type="subTitle" idx="1"/>
          </p:nvPr>
        </p:nvSpPr>
        <p:spPr>
          <a:xfrm>
            <a:off x="1828800" y="3886200"/>
            <a:ext cx="8534400" cy="1752600"/>
          </a:xfrm>
        </p:spPr>
        <p:txBody>
          <a:bodyPr/>
          <a:lstStyle>
            <a:lvl1pPr marL="0" indent="0" algn="ctr">
              <a:buNone/>
              <a:defRPr/>
            </a:lvl1pPr>
            <a:lvl2pPr marL="541873" indent="0" algn="ctr">
              <a:buNone/>
              <a:defRPr/>
            </a:lvl2pPr>
            <a:lvl3pPr marL="1083747" indent="0" algn="ctr">
              <a:buNone/>
              <a:defRPr/>
            </a:lvl3pPr>
            <a:lvl4pPr marL="1625620" indent="0" algn="ctr">
              <a:buNone/>
              <a:defRPr/>
            </a:lvl4pPr>
            <a:lvl5pPr marL="2167494" indent="0" algn="ctr">
              <a:buNone/>
              <a:defRPr/>
            </a:lvl5pPr>
            <a:lvl6pPr marL="2709367" indent="0" algn="ctr">
              <a:buNone/>
              <a:defRPr/>
            </a:lvl6pPr>
            <a:lvl7pPr marL="3251241" indent="0" algn="ctr">
              <a:buNone/>
              <a:defRPr/>
            </a:lvl7pPr>
            <a:lvl8pPr marL="3793114" indent="0" algn="ctr">
              <a:buNone/>
              <a:defRPr/>
            </a:lvl8pPr>
            <a:lvl9pPr marL="4334988" indent="0" algn="ctr">
              <a:buNone/>
              <a:defRPr/>
            </a:lvl9pPr>
          </a:lstStyle>
          <a:p>
            <a:r>
              <a:rPr lang="hu-HU"/>
              <a:t>Alcím mintájának szerkesztése</a:t>
            </a:r>
          </a:p>
        </p:txBody>
      </p:sp>
      <p:sp>
        <p:nvSpPr>
          <p:cNvPr id="4" name="Rectangle 2">
            <a:extLst>
              <a:ext uri="{FF2B5EF4-FFF2-40B4-BE49-F238E27FC236}">
                <a16:creationId xmlns:a16="http://schemas.microsoft.com/office/drawing/2014/main" id="{E8790085-684B-2647-85B6-53DB3BBA028B}"/>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3">
            <a:extLst>
              <a:ext uri="{FF2B5EF4-FFF2-40B4-BE49-F238E27FC236}">
                <a16:creationId xmlns:a16="http://schemas.microsoft.com/office/drawing/2014/main" id="{82AA56BE-1100-6647-9564-AADDCC4513AF}"/>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4">
            <a:extLst>
              <a:ext uri="{FF2B5EF4-FFF2-40B4-BE49-F238E27FC236}">
                <a16:creationId xmlns:a16="http://schemas.microsoft.com/office/drawing/2014/main" id="{F4FAD1A7-9646-FB42-8DDF-D997B1CC0FEB}"/>
              </a:ext>
            </a:extLst>
          </p:cNvPr>
          <p:cNvSpPr>
            <a:spLocks noGrp="1" noChangeArrowheads="1"/>
          </p:cNvSpPr>
          <p:nvPr>
            <p:ph type="sldNum" sz="quarter" idx="12"/>
          </p:nvPr>
        </p:nvSpPr>
        <p:spPr>
          <a:ln/>
        </p:spPr>
        <p:txBody>
          <a:bodyPr/>
          <a:lstStyle>
            <a:lvl1pPr>
              <a:defRPr/>
            </a:lvl1pPr>
          </a:lstStyle>
          <a:p>
            <a:pPr>
              <a:defRPr/>
            </a:pPr>
            <a:fld id="{A9CBBF84-4A88-4648-AEF8-6DBE5B6B1D66}" type="slidenum">
              <a:rPr lang="hu-HU" altLang="hu-HU"/>
              <a:pPr>
                <a:defRPr/>
              </a:pPr>
              <a:t>‹#›</a:t>
            </a:fld>
            <a:endParaRPr lang="hu-HU" altLang="hu-HU"/>
          </a:p>
        </p:txBody>
      </p:sp>
    </p:spTree>
    <p:extLst>
      <p:ext uri="{BB962C8B-B14F-4D97-AF65-F5344CB8AC3E}">
        <p14:creationId xmlns:p14="http://schemas.microsoft.com/office/powerpoint/2010/main" val="27901091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2">
            <a:extLst>
              <a:ext uri="{FF2B5EF4-FFF2-40B4-BE49-F238E27FC236}">
                <a16:creationId xmlns:a16="http://schemas.microsoft.com/office/drawing/2014/main" id="{C7BC61FE-2212-2345-AAA3-71E2F8BFE884}"/>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3">
            <a:extLst>
              <a:ext uri="{FF2B5EF4-FFF2-40B4-BE49-F238E27FC236}">
                <a16:creationId xmlns:a16="http://schemas.microsoft.com/office/drawing/2014/main" id="{F1C1634A-7B9C-3140-99AF-3E7FAA26B4F9}"/>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4">
            <a:extLst>
              <a:ext uri="{FF2B5EF4-FFF2-40B4-BE49-F238E27FC236}">
                <a16:creationId xmlns:a16="http://schemas.microsoft.com/office/drawing/2014/main" id="{97BDF14F-1895-6A40-B8F6-922360448B9B}"/>
              </a:ext>
            </a:extLst>
          </p:cNvPr>
          <p:cNvSpPr>
            <a:spLocks noGrp="1" noChangeArrowheads="1"/>
          </p:cNvSpPr>
          <p:nvPr>
            <p:ph type="sldNum" sz="quarter" idx="12"/>
          </p:nvPr>
        </p:nvSpPr>
        <p:spPr>
          <a:ln/>
        </p:spPr>
        <p:txBody>
          <a:bodyPr/>
          <a:lstStyle>
            <a:lvl1pPr>
              <a:defRPr/>
            </a:lvl1pPr>
          </a:lstStyle>
          <a:p>
            <a:pPr>
              <a:defRPr/>
            </a:pPr>
            <a:fld id="{1136786D-F50E-DA48-83E5-54F3C79F54C4}" type="slidenum">
              <a:rPr lang="hu-HU" altLang="hu-HU"/>
              <a:pPr>
                <a:defRPr/>
              </a:pPr>
              <a:t>‹#›</a:t>
            </a:fld>
            <a:endParaRPr lang="hu-HU" altLang="hu-HU"/>
          </a:p>
        </p:txBody>
      </p:sp>
    </p:spTree>
    <p:extLst>
      <p:ext uri="{BB962C8B-B14F-4D97-AF65-F5344CB8AC3E}">
        <p14:creationId xmlns:p14="http://schemas.microsoft.com/office/powerpoint/2010/main" val="1865563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963319" y="4406901"/>
            <a:ext cx="10363200" cy="1362075"/>
          </a:xfrm>
        </p:spPr>
        <p:txBody>
          <a:bodyPr anchor="t"/>
          <a:lstStyle>
            <a:lvl1pPr algn="l">
              <a:defRPr sz="4741" b="1" cap="all"/>
            </a:lvl1pPr>
          </a:lstStyle>
          <a:p>
            <a:r>
              <a:rPr lang="hu-HU"/>
              <a:t>Mintacím szerkesztése</a:t>
            </a:r>
          </a:p>
        </p:txBody>
      </p:sp>
      <p:sp>
        <p:nvSpPr>
          <p:cNvPr id="3" name="Szöveg helye 2"/>
          <p:cNvSpPr>
            <a:spLocks noGrp="1"/>
          </p:cNvSpPr>
          <p:nvPr>
            <p:ph type="body" idx="1"/>
          </p:nvPr>
        </p:nvSpPr>
        <p:spPr>
          <a:xfrm>
            <a:off x="963319" y="2906713"/>
            <a:ext cx="10363200" cy="1500187"/>
          </a:xfrm>
        </p:spPr>
        <p:txBody>
          <a:bodyPr anchor="b"/>
          <a:lstStyle>
            <a:lvl1pPr marL="0" indent="0">
              <a:buNone/>
              <a:defRPr sz="2370"/>
            </a:lvl1pPr>
            <a:lvl2pPr marL="541873" indent="0">
              <a:buNone/>
              <a:defRPr sz="2133"/>
            </a:lvl2pPr>
            <a:lvl3pPr marL="1083747" indent="0">
              <a:buNone/>
              <a:defRPr sz="1896"/>
            </a:lvl3pPr>
            <a:lvl4pPr marL="1625620" indent="0">
              <a:buNone/>
              <a:defRPr sz="1659"/>
            </a:lvl4pPr>
            <a:lvl5pPr marL="2167494" indent="0">
              <a:buNone/>
              <a:defRPr sz="1659"/>
            </a:lvl5pPr>
            <a:lvl6pPr marL="2709367" indent="0">
              <a:buNone/>
              <a:defRPr sz="1659"/>
            </a:lvl6pPr>
            <a:lvl7pPr marL="3251241" indent="0">
              <a:buNone/>
              <a:defRPr sz="1659"/>
            </a:lvl7pPr>
            <a:lvl8pPr marL="3793114" indent="0">
              <a:buNone/>
              <a:defRPr sz="1659"/>
            </a:lvl8pPr>
            <a:lvl9pPr marL="4334988" indent="0">
              <a:buNone/>
              <a:defRPr sz="1659"/>
            </a:lvl9pPr>
          </a:lstStyle>
          <a:p>
            <a:pPr lvl="0"/>
            <a:r>
              <a:rPr lang="hu-HU"/>
              <a:t>Mintaszöveg szerkesztése</a:t>
            </a:r>
          </a:p>
        </p:txBody>
      </p:sp>
      <p:sp>
        <p:nvSpPr>
          <p:cNvPr id="4" name="Rectangle 2">
            <a:extLst>
              <a:ext uri="{FF2B5EF4-FFF2-40B4-BE49-F238E27FC236}">
                <a16:creationId xmlns:a16="http://schemas.microsoft.com/office/drawing/2014/main" id="{0158F853-4338-7A44-BEFC-0C9E6B5D189A}"/>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3">
            <a:extLst>
              <a:ext uri="{FF2B5EF4-FFF2-40B4-BE49-F238E27FC236}">
                <a16:creationId xmlns:a16="http://schemas.microsoft.com/office/drawing/2014/main" id="{3416D6A0-B8DD-DA43-8C8B-6653DA658CF7}"/>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4">
            <a:extLst>
              <a:ext uri="{FF2B5EF4-FFF2-40B4-BE49-F238E27FC236}">
                <a16:creationId xmlns:a16="http://schemas.microsoft.com/office/drawing/2014/main" id="{00A07154-E2CD-CD44-88AC-17069E7222D4}"/>
              </a:ext>
            </a:extLst>
          </p:cNvPr>
          <p:cNvSpPr>
            <a:spLocks noGrp="1" noChangeArrowheads="1"/>
          </p:cNvSpPr>
          <p:nvPr>
            <p:ph type="sldNum" sz="quarter" idx="12"/>
          </p:nvPr>
        </p:nvSpPr>
        <p:spPr>
          <a:ln/>
        </p:spPr>
        <p:txBody>
          <a:bodyPr/>
          <a:lstStyle>
            <a:lvl1pPr>
              <a:defRPr/>
            </a:lvl1pPr>
          </a:lstStyle>
          <a:p>
            <a:pPr>
              <a:defRPr/>
            </a:pPr>
            <a:fld id="{0816ABE1-B7D2-584B-BB53-2F1FB750502E}" type="slidenum">
              <a:rPr lang="hu-HU" altLang="hu-HU"/>
              <a:pPr>
                <a:defRPr/>
              </a:pPr>
              <a:t>‹#›</a:t>
            </a:fld>
            <a:endParaRPr lang="hu-HU" altLang="hu-HU"/>
          </a:p>
        </p:txBody>
      </p:sp>
    </p:spTree>
    <p:extLst>
      <p:ext uri="{BB962C8B-B14F-4D97-AF65-F5344CB8AC3E}">
        <p14:creationId xmlns:p14="http://schemas.microsoft.com/office/powerpoint/2010/main" val="42257339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914401" y="1981200"/>
            <a:ext cx="5091289" cy="4114800"/>
          </a:xfrm>
        </p:spPr>
        <p:txBody>
          <a:bodyPr/>
          <a:lstStyle>
            <a:lvl1pPr>
              <a:defRPr sz="3319"/>
            </a:lvl1pPr>
            <a:lvl2pPr>
              <a:defRPr sz="2844"/>
            </a:lvl2pPr>
            <a:lvl3pPr>
              <a:defRPr sz="2370"/>
            </a:lvl3pPr>
            <a:lvl4pPr>
              <a:defRPr sz="2133"/>
            </a:lvl4pPr>
            <a:lvl5pPr>
              <a:defRPr sz="2133"/>
            </a:lvl5pPr>
            <a:lvl6pPr>
              <a:defRPr sz="2133"/>
            </a:lvl6pPr>
            <a:lvl7pPr>
              <a:defRPr sz="2133"/>
            </a:lvl7pPr>
            <a:lvl8pPr>
              <a:defRPr sz="2133"/>
            </a:lvl8pPr>
            <a:lvl9pPr>
              <a:defRPr sz="2133"/>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186312" y="1981200"/>
            <a:ext cx="5091289" cy="4114800"/>
          </a:xfrm>
        </p:spPr>
        <p:txBody>
          <a:bodyPr/>
          <a:lstStyle>
            <a:lvl1pPr>
              <a:defRPr sz="3319"/>
            </a:lvl1pPr>
            <a:lvl2pPr>
              <a:defRPr sz="2844"/>
            </a:lvl2pPr>
            <a:lvl3pPr>
              <a:defRPr sz="2370"/>
            </a:lvl3pPr>
            <a:lvl4pPr>
              <a:defRPr sz="2133"/>
            </a:lvl4pPr>
            <a:lvl5pPr>
              <a:defRPr sz="2133"/>
            </a:lvl5pPr>
            <a:lvl6pPr>
              <a:defRPr sz="2133"/>
            </a:lvl6pPr>
            <a:lvl7pPr>
              <a:defRPr sz="2133"/>
            </a:lvl7pPr>
            <a:lvl8pPr>
              <a:defRPr sz="2133"/>
            </a:lvl8pPr>
            <a:lvl9pPr>
              <a:defRPr sz="2133"/>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2">
            <a:extLst>
              <a:ext uri="{FF2B5EF4-FFF2-40B4-BE49-F238E27FC236}">
                <a16:creationId xmlns:a16="http://schemas.microsoft.com/office/drawing/2014/main" id="{79E3DFDC-6422-464B-A6D1-477F83C61886}"/>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3">
            <a:extLst>
              <a:ext uri="{FF2B5EF4-FFF2-40B4-BE49-F238E27FC236}">
                <a16:creationId xmlns:a16="http://schemas.microsoft.com/office/drawing/2014/main" id="{9321763C-7508-A442-8C68-80B80AD957E7}"/>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4">
            <a:extLst>
              <a:ext uri="{FF2B5EF4-FFF2-40B4-BE49-F238E27FC236}">
                <a16:creationId xmlns:a16="http://schemas.microsoft.com/office/drawing/2014/main" id="{C26F685C-6663-F24F-8268-9BC2591FAF53}"/>
              </a:ext>
            </a:extLst>
          </p:cNvPr>
          <p:cNvSpPr>
            <a:spLocks noGrp="1" noChangeArrowheads="1"/>
          </p:cNvSpPr>
          <p:nvPr>
            <p:ph type="sldNum" sz="quarter" idx="12"/>
          </p:nvPr>
        </p:nvSpPr>
        <p:spPr>
          <a:ln/>
        </p:spPr>
        <p:txBody>
          <a:bodyPr/>
          <a:lstStyle>
            <a:lvl1pPr>
              <a:defRPr/>
            </a:lvl1pPr>
          </a:lstStyle>
          <a:p>
            <a:pPr>
              <a:defRPr/>
            </a:pPr>
            <a:fld id="{364B2101-41B2-0D40-99CC-DAEAC85ECF4D}" type="slidenum">
              <a:rPr lang="hu-HU" altLang="hu-HU"/>
              <a:pPr>
                <a:defRPr/>
              </a:pPr>
              <a:t>‹#›</a:t>
            </a:fld>
            <a:endParaRPr lang="hu-HU" altLang="hu-HU"/>
          </a:p>
        </p:txBody>
      </p:sp>
    </p:spTree>
    <p:extLst>
      <p:ext uri="{BB962C8B-B14F-4D97-AF65-F5344CB8AC3E}">
        <p14:creationId xmlns:p14="http://schemas.microsoft.com/office/powerpoint/2010/main" val="41390841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609600" y="274638"/>
            <a:ext cx="10972800" cy="1143000"/>
          </a:xfrm>
        </p:spPr>
        <p:txBody>
          <a:bodyPr/>
          <a:lstStyle>
            <a:lvl1pPr>
              <a:defRPr/>
            </a:lvl1pPr>
          </a:lstStyle>
          <a:p>
            <a:r>
              <a:rPr lang="hu-HU"/>
              <a:t>Mintacím szerkesztése</a:t>
            </a:r>
          </a:p>
        </p:txBody>
      </p:sp>
      <p:sp>
        <p:nvSpPr>
          <p:cNvPr id="3" name="Szöveg helye 2"/>
          <p:cNvSpPr>
            <a:spLocks noGrp="1"/>
          </p:cNvSpPr>
          <p:nvPr>
            <p:ph type="body" idx="1"/>
          </p:nvPr>
        </p:nvSpPr>
        <p:spPr>
          <a:xfrm>
            <a:off x="609601" y="1535113"/>
            <a:ext cx="5386682" cy="639762"/>
          </a:xfrm>
        </p:spPr>
        <p:txBody>
          <a:bodyPr anchor="b"/>
          <a:lstStyle>
            <a:lvl1pPr marL="0" indent="0">
              <a:buNone/>
              <a:defRPr sz="2844" b="1"/>
            </a:lvl1pPr>
            <a:lvl2pPr marL="541873" indent="0">
              <a:buNone/>
              <a:defRPr sz="2370" b="1"/>
            </a:lvl2pPr>
            <a:lvl3pPr marL="1083747" indent="0">
              <a:buNone/>
              <a:defRPr sz="2133" b="1"/>
            </a:lvl3pPr>
            <a:lvl4pPr marL="1625620" indent="0">
              <a:buNone/>
              <a:defRPr sz="1896" b="1"/>
            </a:lvl4pPr>
            <a:lvl5pPr marL="2167494" indent="0">
              <a:buNone/>
              <a:defRPr sz="1896" b="1"/>
            </a:lvl5pPr>
            <a:lvl6pPr marL="2709367" indent="0">
              <a:buNone/>
              <a:defRPr sz="1896" b="1"/>
            </a:lvl6pPr>
            <a:lvl7pPr marL="3251241" indent="0">
              <a:buNone/>
              <a:defRPr sz="1896" b="1"/>
            </a:lvl7pPr>
            <a:lvl8pPr marL="3793114" indent="0">
              <a:buNone/>
              <a:defRPr sz="1896" b="1"/>
            </a:lvl8pPr>
            <a:lvl9pPr marL="4334988" indent="0">
              <a:buNone/>
              <a:defRPr sz="1896" b="1"/>
            </a:lvl9pPr>
          </a:lstStyle>
          <a:p>
            <a:pPr lvl="0"/>
            <a:r>
              <a:rPr lang="hu-HU"/>
              <a:t>Mintaszöveg szerkesztése</a:t>
            </a:r>
          </a:p>
        </p:txBody>
      </p:sp>
      <p:sp>
        <p:nvSpPr>
          <p:cNvPr id="4" name="Tartalom helye 3"/>
          <p:cNvSpPr>
            <a:spLocks noGrp="1"/>
          </p:cNvSpPr>
          <p:nvPr>
            <p:ph sz="half" idx="2"/>
          </p:nvPr>
        </p:nvSpPr>
        <p:spPr>
          <a:xfrm>
            <a:off x="609601" y="2174875"/>
            <a:ext cx="5386682" cy="3951288"/>
          </a:xfrm>
        </p:spPr>
        <p:txBody>
          <a:bodyPr/>
          <a:lstStyle>
            <a:lvl1pPr>
              <a:defRPr sz="2844"/>
            </a:lvl1pPr>
            <a:lvl2pPr>
              <a:defRPr sz="2370"/>
            </a:lvl2pPr>
            <a:lvl3pPr>
              <a:defRPr sz="2133"/>
            </a:lvl3pPr>
            <a:lvl4pPr>
              <a:defRPr sz="1896"/>
            </a:lvl4pPr>
            <a:lvl5pPr>
              <a:defRPr sz="1896"/>
            </a:lvl5pPr>
            <a:lvl6pPr>
              <a:defRPr sz="1896"/>
            </a:lvl6pPr>
            <a:lvl7pPr>
              <a:defRPr sz="1896"/>
            </a:lvl7pPr>
            <a:lvl8pPr>
              <a:defRPr sz="1896"/>
            </a:lvl8pPr>
            <a:lvl9pPr>
              <a:defRPr sz="1896"/>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93837" y="1535113"/>
            <a:ext cx="5388563" cy="639762"/>
          </a:xfrm>
        </p:spPr>
        <p:txBody>
          <a:bodyPr anchor="b"/>
          <a:lstStyle>
            <a:lvl1pPr marL="0" indent="0">
              <a:buNone/>
              <a:defRPr sz="2844" b="1"/>
            </a:lvl1pPr>
            <a:lvl2pPr marL="541873" indent="0">
              <a:buNone/>
              <a:defRPr sz="2370" b="1"/>
            </a:lvl2pPr>
            <a:lvl3pPr marL="1083747" indent="0">
              <a:buNone/>
              <a:defRPr sz="2133" b="1"/>
            </a:lvl3pPr>
            <a:lvl4pPr marL="1625620" indent="0">
              <a:buNone/>
              <a:defRPr sz="1896" b="1"/>
            </a:lvl4pPr>
            <a:lvl5pPr marL="2167494" indent="0">
              <a:buNone/>
              <a:defRPr sz="1896" b="1"/>
            </a:lvl5pPr>
            <a:lvl6pPr marL="2709367" indent="0">
              <a:buNone/>
              <a:defRPr sz="1896" b="1"/>
            </a:lvl6pPr>
            <a:lvl7pPr marL="3251241" indent="0">
              <a:buNone/>
              <a:defRPr sz="1896" b="1"/>
            </a:lvl7pPr>
            <a:lvl8pPr marL="3793114" indent="0">
              <a:buNone/>
              <a:defRPr sz="1896" b="1"/>
            </a:lvl8pPr>
            <a:lvl9pPr marL="4334988" indent="0">
              <a:buNone/>
              <a:defRPr sz="1896" b="1"/>
            </a:lvl9pPr>
          </a:lstStyle>
          <a:p>
            <a:pPr lvl="0"/>
            <a:r>
              <a:rPr lang="hu-HU"/>
              <a:t>Mintaszöveg szerkesztése</a:t>
            </a:r>
          </a:p>
        </p:txBody>
      </p:sp>
      <p:sp>
        <p:nvSpPr>
          <p:cNvPr id="6" name="Tartalom helye 5"/>
          <p:cNvSpPr>
            <a:spLocks noGrp="1"/>
          </p:cNvSpPr>
          <p:nvPr>
            <p:ph sz="quarter" idx="4"/>
          </p:nvPr>
        </p:nvSpPr>
        <p:spPr>
          <a:xfrm>
            <a:off x="6193837" y="2174875"/>
            <a:ext cx="5388563" cy="3951288"/>
          </a:xfrm>
        </p:spPr>
        <p:txBody>
          <a:bodyPr/>
          <a:lstStyle>
            <a:lvl1pPr>
              <a:defRPr sz="2844"/>
            </a:lvl1pPr>
            <a:lvl2pPr>
              <a:defRPr sz="2370"/>
            </a:lvl2pPr>
            <a:lvl3pPr>
              <a:defRPr sz="2133"/>
            </a:lvl3pPr>
            <a:lvl4pPr>
              <a:defRPr sz="1896"/>
            </a:lvl4pPr>
            <a:lvl5pPr>
              <a:defRPr sz="1896"/>
            </a:lvl5pPr>
            <a:lvl6pPr>
              <a:defRPr sz="1896"/>
            </a:lvl6pPr>
            <a:lvl7pPr>
              <a:defRPr sz="1896"/>
            </a:lvl7pPr>
            <a:lvl8pPr>
              <a:defRPr sz="1896"/>
            </a:lvl8pPr>
            <a:lvl9pPr>
              <a:defRPr sz="1896"/>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Rectangle 2">
            <a:extLst>
              <a:ext uri="{FF2B5EF4-FFF2-40B4-BE49-F238E27FC236}">
                <a16:creationId xmlns:a16="http://schemas.microsoft.com/office/drawing/2014/main" id="{9C071480-E842-994F-B5BD-D3E777CA1611}"/>
              </a:ext>
            </a:extLst>
          </p:cNvPr>
          <p:cNvSpPr>
            <a:spLocks noGrp="1" noChangeArrowheads="1"/>
          </p:cNvSpPr>
          <p:nvPr>
            <p:ph type="dt" sz="half" idx="10"/>
          </p:nvPr>
        </p:nvSpPr>
        <p:spPr>
          <a:ln/>
        </p:spPr>
        <p:txBody>
          <a:bodyPr/>
          <a:lstStyle>
            <a:lvl1pPr>
              <a:defRPr/>
            </a:lvl1pPr>
          </a:lstStyle>
          <a:p>
            <a:pPr>
              <a:defRPr/>
            </a:pPr>
            <a:endParaRPr lang="hu-HU"/>
          </a:p>
        </p:txBody>
      </p:sp>
      <p:sp>
        <p:nvSpPr>
          <p:cNvPr id="8" name="Rectangle 3">
            <a:extLst>
              <a:ext uri="{FF2B5EF4-FFF2-40B4-BE49-F238E27FC236}">
                <a16:creationId xmlns:a16="http://schemas.microsoft.com/office/drawing/2014/main" id="{4E0C57F7-63CE-2E40-9769-90836AB0BF99}"/>
              </a:ext>
            </a:extLst>
          </p:cNvPr>
          <p:cNvSpPr>
            <a:spLocks noGrp="1" noChangeArrowheads="1"/>
          </p:cNvSpPr>
          <p:nvPr>
            <p:ph type="ftr" sz="quarter" idx="11"/>
          </p:nvPr>
        </p:nvSpPr>
        <p:spPr>
          <a:ln/>
        </p:spPr>
        <p:txBody>
          <a:bodyPr/>
          <a:lstStyle>
            <a:lvl1pPr>
              <a:defRPr/>
            </a:lvl1pPr>
          </a:lstStyle>
          <a:p>
            <a:pPr>
              <a:defRPr/>
            </a:pPr>
            <a:endParaRPr lang="hu-HU"/>
          </a:p>
        </p:txBody>
      </p:sp>
      <p:sp>
        <p:nvSpPr>
          <p:cNvPr id="9" name="Rectangle 4">
            <a:extLst>
              <a:ext uri="{FF2B5EF4-FFF2-40B4-BE49-F238E27FC236}">
                <a16:creationId xmlns:a16="http://schemas.microsoft.com/office/drawing/2014/main" id="{17B5F51E-0201-294C-8045-7AF1E3491E82}"/>
              </a:ext>
            </a:extLst>
          </p:cNvPr>
          <p:cNvSpPr>
            <a:spLocks noGrp="1" noChangeArrowheads="1"/>
          </p:cNvSpPr>
          <p:nvPr>
            <p:ph type="sldNum" sz="quarter" idx="12"/>
          </p:nvPr>
        </p:nvSpPr>
        <p:spPr>
          <a:ln/>
        </p:spPr>
        <p:txBody>
          <a:bodyPr/>
          <a:lstStyle>
            <a:lvl1pPr>
              <a:defRPr/>
            </a:lvl1pPr>
          </a:lstStyle>
          <a:p>
            <a:pPr>
              <a:defRPr/>
            </a:pPr>
            <a:fld id="{A2738195-A8F4-474E-A550-7A384600DF8B}" type="slidenum">
              <a:rPr lang="hu-HU" altLang="hu-HU"/>
              <a:pPr>
                <a:defRPr/>
              </a:pPr>
              <a:t>‹#›</a:t>
            </a:fld>
            <a:endParaRPr lang="hu-HU" altLang="hu-HU"/>
          </a:p>
        </p:txBody>
      </p:sp>
    </p:spTree>
    <p:extLst>
      <p:ext uri="{BB962C8B-B14F-4D97-AF65-F5344CB8AC3E}">
        <p14:creationId xmlns:p14="http://schemas.microsoft.com/office/powerpoint/2010/main" val="38090595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Rectangle 2">
            <a:extLst>
              <a:ext uri="{FF2B5EF4-FFF2-40B4-BE49-F238E27FC236}">
                <a16:creationId xmlns:a16="http://schemas.microsoft.com/office/drawing/2014/main" id="{7EC81C77-393F-D74E-9BD3-38B57EBCE3C6}"/>
              </a:ext>
            </a:extLst>
          </p:cNvPr>
          <p:cNvSpPr>
            <a:spLocks noGrp="1" noChangeArrowheads="1"/>
          </p:cNvSpPr>
          <p:nvPr>
            <p:ph type="dt" sz="half" idx="10"/>
          </p:nvPr>
        </p:nvSpPr>
        <p:spPr>
          <a:ln/>
        </p:spPr>
        <p:txBody>
          <a:bodyPr/>
          <a:lstStyle>
            <a:lvl1pPr>
              <a:defRPr/>
            </a:lvl1pPr>
          </a:lstStyle>
          <a:p>
            <a:pPr>
              <a:defRPr/>
            </a:pPr>
            <a:endParaRPr lang="hu-HU"/>
          </a:p>
        </p:txBody>
      </p:sp>
      <p:sp>
        <p:nvSpPr>
          <p:cNvPr id="4" name="Rectangle 3">
            <a:extLst>
              <a:ext uri="{FF2B5EF4-FFF2-40B4-BE49-F238E27FC236}">
                <a16:creationId xmlns:a16="http://schemas.microsoft.com/office/drawing/2014/main" id="{678F00AA-2648-BC49-B49E-BAF850F007DB}"/>
              </a:ext>
            </a:extLst>
          </p:cNvPr>
          <p:cNvSpPr>
            <a:spLocks noGrp="1" noChangeArrowheads="1"/>
          </p:cNvSpPr>
          <p:nvPr>
            <p:ph type="ftr" sz="quarter" idx="11"/>
          </p:nvPr>
        </p:nvSpPr>
        <p:spPr>
          <a:ln/>
        </p:spPr>
        <p:txBody>
          <a:bodyPr/>
          <a:lstStyle>
            <a:lvl1pPr>
              <a:defRPr/>
            </a:lvl1pPr>
          </a:lstStyle>
          <a:p>
            <a:pPr>
              <a:defRPr/>
            </a:pPr>
            <a:endParaRPr lang="hu-HU"/>
          </a:p>
        </p:txBody>
      </p:sp>
      <p:sp>
        <p:nvSpPr>
          <p:cNvPr id="5" name="Rectangle 4">
            <a:extLst>
              <a:ext uri="{FF2B5EF4-FFF2-40B4-BE49-F238E27FC236}">
                <a16:creationId xmlns:a16="http://schemas.microsoft.com/office/drawing/2014/main" id="{471CB9BF-11A7-0947-A1AF-B89FB288015F}"/>
              </a:ext>
            </a:extLst>
          </p:cNvPr>
          <p:cNvSpPr>
            <a:spLocks noGrp="1" noChangeArrowheads="1"/>
          </p:cNvSpPr>
          <p:nvPr>
            <p:ph type="sldNum" sz="quarter" idx="12"/>
          </p:nvPr>
        </p:nvSpPr>
        <p:spPr>
          <a:ln/>
        </p:spPr>
        <p:txBody>
          <a:bodyPr/>
          <a:lstStyle>
            <a:lvl1pPr>
              <a:defRPr/>
            </a:lvl1pPr>
          </a:lstStyle>
          <a:p>
            <a:pPr>
              <a:defRPr/>
            </a:pPr>
            <a:fld id="{DBD4A49D-4FAC-E647-8F48-1F78CF989072}" type="slidenum">
              <a:rPr lang="hu-HU" altLang="hu-HU"/>
              <a:pPr>
                <a:defRPr/>
              </a:pPr>
              <a:t>‹#›</a:t>
            </a:fld>
            <a:endParaRPr lang="hu-HU" altLang="hu-HU"/>
          </a:p>
        </p:txBody>
      </p:sp>
    </p:spTree>
    <p:extLst>
      <p:ext uri="{BB962C8B-B14F-4D97-AF65-F5344CB8AC3E}">
        <p14:creationId xmlns:p14="http://schemas.microsoft.com/office/powerpoint/2010/main" val="30147810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026CF5A-1737-8E4A-9215-99F8E7A7FB74}"/>
              </a:ext>
            </a:extLst>
          </p:cNvPr>
          <p:cNvSpPr>
            <a:spLocks noGrp="1" noChangeArrowheads="1"/>
          </p:cNvSpPr>
          <p:nvPr>
            <p:ph type="dt" sz="half" idx="10"/>
          </p:nvPr>
        </p:nvSpPr>
        <p:spPr>
          <a:ln/>
        </p:spPr>
        <p:txBody>
          <a:bodyPr/>
          <a:lstStyle>
            <a:lvl1pPr>
              <a:defRPr/>
            </a:lvl1pPr>
          </a:lstStyle>
          <a:p>
            <a:pPr>
              <a:defRPr/>
            </a:pPr>
            <a:endParaRPr lang="hu-HU"/>
          </a:p>
        </p:txBody>
      </p:sp>
      <p:sp>
        <p:nvSpPr>
          <p:cNvPr id="3" name="Rectangle 3">
            <a:extLst>
              <a:ext uri="{FF2B5EF4-FFF2-40B4-BE49-F238E27FC236}">
                <a16:creationId xmlns:a16="http://schemas.microsoft.com/office/drawing/2014/main" id="{27CC57DC-51E3-3443-AF4C-96D8F11C9CB9}"/>
              </a:ext>
            </a:extLst>
          </p:cNvPr>
          <p:cNvSpPr>
            <a:spLocks noGrp="1" noChangeArrowheads="1"/>
          </p:cNvSpPr>
          <p:nvPr>
            <p:ph type="ftr" sz="quarter" idx="11"/>
          </p:nvPr>
        </p:nvSpPr>
        <p:spPr>
          <a:ln/>
        </p:spPr>
        <p:txBody>
          <a:bodyPr/>
          <a:lstStyle>
            <a:lvl1pPr>
              <a:defRPr/>
            </a:lvl1pPr>
          </a:lstStyle>
          <a:p>
            <a:pPr>
              <a:defRPr/>
            </a:pPr>
            <a:endParaRPr lang="hu-HU"/>
          </a:p>
        </p:txBody>
      </p:sp>
      <p:sp>
        <p:nvSpPr>
          <p:cNvPr id="4" name="Rectangle 4">
            <a:extLst>
              <a:ext uri="{FF2B5EF4-FFF2-40B4-BE49-F238E27FC236}">
                <a16:creationId xmlns:a16="http://schemas.microsoft.com/office/drawing/2014/main" id="{5C72A354-96AC-6648-98FE-A4785F0F013F}"/>
              </a:ext>
            </a:extLst>
          </p:cNvPr>
          <p:cNvSpPr>
            <a:spLocks noGrp="1" noChangeArrowheads="1"/>
          </p:cNvSpPr>
          <p:nvPr>
            <p:ph type="sldNum" sz="quarter" idx="12"/>
          </p:nvPr>
        </p:nvSpPr>
        <p:spPr>
          <a:ln/>
        </p:spPr>
        <p:txBody>
          <a:bodyPr/>
          <a:lstStyle>
            <a:lvl1pPr>
              <a:defRPr/>
            </a:lvl1pPr>
          </a:lstStyle>
          <a:p>
            <a:pPr>
              <a:defRPr/>
            </a:pPr>
            <a:fld id="{498D6034-6D16-7D41-8D40-667B641AAE8F}" type="slidenum">
              <a:rPr lang="hu-HU" altLang="hu-HU"/>
              <a:pPr>
                <a:defRPr/>
              </a:pPr>
              <a:t>‹#›</a:t>
            </a:fld>
            <a:endParaRPr lang="hu-HU" altLang="hu-HU"/>
          </a:p>
        </p:txBody>
      </p:sp>
    </p:spTree>
    <p:extLst>
      <p:ext uri="{BB962C8B-B14F-4D97-AF65-F5344CB8AC3E}">
        <p14:creationId xmlns:p14="http://schemas.microsoft.com/office/powerpoint/2010/main" val="12628872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09600" y="273050"/>
            <a:ext cx="4011319" cy="1162050"/>
          </a:xfrm>
        </p:spPr>
        <p:txBody>
          <a:bodyPr anchor="b"/>
          <a:lstStyle>
            <a:lvl1pPr algn="l">
              <a:defRPr sz="2370" b="1"/>
            </a:lvl1pPr>
          </a:lstStyle>
          <a:p>
            <a:r>
              <a:rPr lang="hu-HU"/>
              <a:t>Mintacím szerkesztése</a:t>
            </a:r>
          </a:p>
        </p:txBody>
      </p:sp>
      <p:sp>
        <p:nvSpPr>
          <p:cNvPr id="3" name="Tartalom helye 2"/>
          <p:cNvSpPr>
            <a:spLocks noGrp="1"/>
          </p:cNvSpPr>
          <p:nvPr>
            <p:ph idx="1"/>
          </p:nvPr>
        </p:nvSpPr>
        <p:spPr>
          <a:xfrm>
            <a:off x="4767675" y="273051"/>
            <a:ext cx="6814726" cy="5853113"/>
          </a:xfrm>
        </p:spPr>
        <p:txBody>
          <a:bodyPr/>
          <a:lstStyle>
            <a:lvl1pPr>
              <a:defRPr sz="3793"/>
            </a:lvl1pPr>
            <a:lvl2pPr>
              <a:defRPr sz="3319"/>
            </a:lvl2pPr>
            <a:lvl3pPr>
              <a:defRPr sz="2844"/>
            </a:lvl3pPr>
            <a:lvl4pPr>
              <a:defRPr sz="2370"/>
            </a:lvl4pPr>
            <a:lvl5pPr>
              <a:defRPr sz="2370"/>
            </a:lvl5pPr>
            <a:lvl6pPr>
              <a:defRPr sz="2370"/>
            </a:lvl6pPr>
            <a:lvl7pPr>
              <a:defRPr sz="2370"/>
            </a:lvl7pPr>
            <a:lvl8pPr>
              <a:defRPr sz="2370"/>
            </a:lvl8pPr>
            <a:lvl9pPr>
              <a:defRPr sz="237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609600" y="1435101"/>
            <a:ext cx="4011319" cy="4691063"/>
          </a:xfrm>
        </p:spPr>
        <p:txBody>
          <a:bodyPr/>
          <a:lstStyle>
            <a:lvl1pPr marL="0" indent="0">
              <a:buNone/>
              <a:defRPr sz="1659"/>
            </a:lvl1pPr>
            <a:lvl2pPr marL="541873" indent="0">
              <a:buNone/>
              <a:defRPr sz="1422"/>
            </a:lvl2pPr>
            <a:lvl3pPr marL="1083747" indent="0">
              <a:buNone/>
              <a:defRPr sz="1185"/>
            </a:lvl3pPr>
            <a:lvl4pPr marL="1625620" indent="0">
              <a:buNone/>
              <a:defRPr sz="1067"/>
            </a:lvl4pPr>
            <a:lvl5pPr marL="2167494" indent="0">
              <a:buNone/>
              <a:defRPr sz="1067"/>
            </a:lvl5pPr>
            <a:lvl6pPr marL="2709367" indent="0">
              <a:buNone/>
              <a:defRPr sz="1067"/>
            </a:lvl6pPr>
            <a:lvl7pPr marL="3251241" indent="0">
              <a:buNone/>
              <a:defRPr sz="1067"/>
            </a:lvl7pPr>
            <a:lvl8pPr marL="3793114" indent="0">
              <a:buNone/>
              <a:defRPr sz="1067"/>
            </a:lvl8pPr>
            <a:lvl9pPr marL="4334988" indent="0">
              <a:buNone/>
              <a:defRPr sz="1067"/>
            </a:lvl9pPr>
          </a:lstStyle>
          <a:p>
            <a:pPr lvl="0"/>
            <a:r>
              <a:rPr lang="hu-HU"/>
              <a:t>Mintaszöveg szerkesztése</a:t>
            </a:r>
          </a:p>
        </p:txBody>
      </p:sp>
      <p:sp>
        <p:nvSpPr>
          <p:cNvPr id="5" name="Rectangle 2">
            <a:extLst>
              <a:ext uri="{FF2B5EF4-FFF2-40B4-BE49-F238E27FC236}">
                <a16:creationId xmlns:a16="http://schemas.microsoft.com/office/drawing/2014/main" id="{6D4E135C-9C3E-6645-8040-2F9B3C49FD61}"/>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3">
            <a:extLst>
              <a:ext uri="{FF2B5EF4-FFF2-40B4-BE49-F238E27FC236}">
                <a16:creationId xmlns:a16="http://schemas.microsoft.com/office/drawing/2014/main" id="{8561683D-7679-CF4F-B72A-2CF7E9434419}"/>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4">
            <a:extLst>
              <a:ext uri="{FF2B5EF4-FFF2-40B4-BE49-F238E27FC236}">
                <a16:creationId xmlns:a16="http://schemas.microsoft.com/office/drawing/2014/main" id="{35922430-5245-6846-9707-FE5BFC94CBD6}"/>
              </a:ext>
            </a:extLst>
          </p:cNvPr>
          <p:cNvSpPr>
            <a:spLocks noGrp="1" noChangeArrowheads="1"/>
          </p:cNvSpPr>
          <p:nvPr>
            <p:ph type="sldNum" sz="quarter" idx="12"/>
          </p:nvPr>
        </p:nvSpPr>
        <p:spPr>
          <a:ln/>
        </p:spPr>
        <p:txBody>
          <a:bodyPr/>
          <a:lstStyle>
            <a:lvl1pPr>
              <a:defRPr/>
            </a:lvl1pPr>
          </a:lstStyle>
          <a:p>
            <a:pPr>
              <a:defRPr/>
            </a:pPr>
            <a:fld id="{7F6157AB-82BF-C647-9023-C17D4DCEFC07}" type="slidenum">
              <a:rPr lang="hu-HU" altLang="hu-HU"/>
              <a:pPr>
                <a:defRPr/>
              </a:pPr>
              <a:t>‹#›</a:t>
            </a:fld>
            <a:endParaRPr lang="hu-HU" altLang="hu-HU"/>
          </a:p>
        </p:txBody>
      </p:sp>
    </p:spTree>
    <p:extLst>
      <p:ext uri="{BB962C8B-B14F-4D97-AF65-F5344CB8AC3E}">
        <p14:creationId xmlns:p14="http://schemas.microsoft.com/office/powerpoint/2010/main" val="372211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2">
            <a:extLst>
              <a:ext uri="{FF2B5EF4-FFF2-40B4-BE49-F238E27FC236}">
                <a16:creationId xmlns:a16="http://schemas.microsoft.com/office/drawing/2014/main" id="{B379CD05-60F3-6F44-A25C-3AE317851BB8}"/>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3">
            <a:extLst>
              <a:ext uri="{FF2B5EF4-FFF2-40B4-BE49-F238E27FC236}">
                <a16:creationId xmlns:a16="http://schemas.microsoft.com/office/drawing/2014/main" id="{64406F82-180D-6545-BE52-E396FFF7942D}"/>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4">
            <a:extLst>
              <a:ext uri="{FF2B5EF4-FFF2-40B4-BE49-F238E27FC236}">
                <a16:creationId xmlns:a16="http://schemas.microsoft.com/office/drawing/2014/main" id="{3A246087-3D68-4D4D-82ED-61A2BB6E0C86}"/>
              </a:ext>
            </a:extLst>
          </p:cNvPr>
          <p:cNvSpPr>
            <a:spLocks noGrp="1" noChangeArrowheads="1"/>
          </p:cNvSpPr>
          <p:nvPr>
            <p:ph type="sldNum" sz="quarter" idx="12"/>
          </p:nvPr>
        </p:nvSpPr>
        <p:spPr>
          <a:ln/>
        </p:spPr>
        <p:txBody>
          <a:bodyPr/>
          <a:lstStyle>
            <a:lvl1pPr>
              <a:defRPr/>
            </a:lvl1pPr>
          </a:lstStyle>
          <a:p>
            <a:pPr>
              <a:defRPr/>
            </a:pPr>
            <a:fld id="{1CD26CA6-049B-3E4B-8E25-05BB405D6F2D}" type="slidenum">
              <a:rPr lang="hu-HU"/>
              <a:pPr>
                <a:defRPr/>
              </a:pPr>
              <a:t>‹#›</a:t>
            </a:fld>
            <a:endParaRPr lang="hu-HU"/>
          </a:p>
        </p:txBody>
      </p:sp>
    </p:spTree>
    <p:extLst>
      <p:ext uri="{BB962C8B-B14F-4D97-AF65-F5344CB8AC3E}">
        <p14:creationId xmlns:p14="http://schemas.microsoft.com/office/powerpoint/2010/main" val="31927438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2389481" y="4800600"/>
            <a:ext cx="7315200" cy="566738"/>
          </a:xfrm>
        </p:spPr>
        <p:txBody>
          <a:bodyPr anchor="b"/>
          <a:lstStyle>
            <a:lvl1pPr algn="l">
              <a:defRPr sz="2370" b="1"/>
            </a:lvl1pPr>
          </a:lstStyle>
          <a:p>
            <a:r>
              <a:rPr lang="hu-HU"/>
              <a:t>Mintacím szerkesztése</a:t>
            </a:r>
          </a:p>
        </p:txBody>
      </p:sp>
      <p:sp>
        <p:nvSpPr>
          <p:cNvPr id="3" name="Kép helye 2"/>
          <p:cNvSpPr>
            <a:spLocks noGrp="1"/>
          </p:cNvSpPr>
          <p:nvPr>
            <p:ph type="pic" idx="1"/>
          </p:nvPr>
        </p:nvSpPr>
        <p:spPr>
          <a:xfrm>
            <a:off x="2389481" y="612775"/>
            <a:ext cx="7315200" cy="4114800"/>
          </a:xfrm>
        </p:spPr>
        <p:txBody>
          <a:bodyPr/>
          <a:lstStyle>
            <a:lvl1pPr marL="0" indent="0">
              <a:buNone/>
              <a:defRPr sz="3793"/>
            </a:lvl1pPr>
            <a:lvl2pPr marL="541873" indent="0">
              <a:buNone/>
              <a:defRPr sz="3319"/>
            </a:lvl2pPr>
            <a:lvl3pPr marL="1083747" indent="0">
              <a:buNone/>
              <a:defRPr sz="2844"/>
            </a:lvl3pPr>
            <a:lvl4pPr marL="1625620" indent="0">
              <a:buNone/>
              <a:defRPr sz="2370"/>
            </a:lvl4pPr>
            <a:lvl5pPr marL="2167494" indent="0">
              <a:buNone/>
              <a:defRPr sz="2370"/>
            </a:lvl5pPr>
            <a:lvl6pPr marL="2709367" indent="0">
              <a:buNone/>
              <a:defRPr sz="2370"/>
            </a:lvl6pPr>
            <a:lvl7pPr marL="3251241" indent="0">
              <a:buNone/>
              <a:defRPr sz="2370"/>
            </a:lvl7pPr>
            <a:lvl8pPr marL="3793114" indent="0">
              <a:buNone/>
              <a:defRPr sz="2370"/>
            </a:lvl8pPr>
            <a:lvl9pPr marL="4334988" indent="0">
              <a:buNone/>
              <a:defRPr sz="2370"/>
            </a:lvl9pPr>
          </a:lstStyle>
          <a:p>
            <a:pPr lvl="0"/>
            <a:endParaRPr lang="hu-HU" noProof="0"/>
          </a:p>
        </p:txBody>
      </p:sp>
      <p:sp>
        <p:nvSpPr>
          <p:cNvPr id="4" name="Szöveg helye 3"/>
          <p:cNvSpPr>
            <a:spLocks noGrp="1"/>
          </p:cNvSpPr>
          <p:nvPr>
            <p:ph type="body" sz="half" idx="2"/>
          </p:nvPr>
        </p:nvSpPr>
        <p:spPr>
          <a:xfrm>
            <a:off x="2389481" y="5367338"/>
            <a:ext cx="7315200" cy="804862"/>
          </a:xfrm>
        </p:spPr>
        <p:txBody>
          <a:bodyPr/>
          <a:lstStyle>
            <a:lvl1pPr marL="0" indent="0">
              <a:buNone/>
              <a:defRPr sz="1659"/>
            </a:lvl1pPr>
            <a:lvl2pPr marL="541873" indent="0">
              <a:buNone/>
              <a:defRPr sz="1422"/>
            </a:lvl2pPr>
            <a:lvl3pPr marL="1083747" indent="0">
              <a:buNone/>
              <a:defRPr sz="1185"/>
            </a:lvl3pPr>
            <a:lvl4pPr marL="1625620" indent="0">
              <a:buNone/>
              <a:defRPr sz="1067"/>
            </a:lvl4pPr>
            <a:lvl5pPr marL="2167494" indent="0">
              <a:buNone/>
              <a:defRPr sz="1067"/>
            </a:lvl5pPr>
            <a:lvl6pPr marL="2709367" indent="0">
              <a:buNone/>
              <a:defRPr sz="1067"/>
            </a:lvl6pPr>
            <a:lvl7pPr marL="3251241" indent="0">
              <a:buNone/>
              <a:defRPr sz="1067"/>
            </a:lvl7pPr>
            <a:lvl8pPr marL="3793114" indent="0">
              <a:buNone/>
              <a:defRPr sz="1067"/>
            </a:lvl8pPr>
            <a:lvl9pPr marL="4334988" indent="0">
              <a:buNone/>
              <a:defRPr sz="1067"/>
            </a:lvl9pPr>
          </a:lstStyle>
          <a:p>
            <a:pPr lvl="0"/>
            <a:r>
              <a:rPr lang="hu-HU"/>
              <a:t>Mintaszöveg szerkesztése</a:t>
            </a:r>
          </a:p>
        </p:txBody>
      </p:sp>
      <p:sp>
        <p:nvSpPr>
          <p:cNvPr id="5" name="Rectangle 2">
            <a:extLst>
              <a:ext uri="{FF2B5EF4-FFF2-40B4-BE49-F238E27FC236}">
                <a16:creationId xmlns:a16="http://schemas.microsoft.com/office/drawing/2014/main" id="{32D394D5-407D-C546-AAB0-7E20FD84D1F8}"/>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3">
            <a:extLst>
              <a:ext uri="{FF2B5EF4-FFF2-40B4-BE49-F238E27FC236}">
                <a16:creationId xmlns:a16="http://schemas.microsoft.com/office/drawing/2014/main" id="{A5FBCCD8-6509-9846-AEC5-80DA7E89052B}"/>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4">
            <a:extLst>
              <a:ext uri="{FF2B5EF4-FFF2-40B4-BE49-F238E27FC236}">
                <a16:creationId xmlns:a16="http://schemas.microsoft.com/office/drawing/2014/main" id="{42B5DF39-E518-5145-B415-5BCA8CD74A66}"/>
              </a:ext>
            </a:extLst>
          </p:cNvPr>
          <p:cNvSpPr>
            <a:spLocks noGrp="1" noChangeArrowheads="1"/>
          </p:cNvSpPr>
          <p:nvPr>
            <p:ph type="sldNum" sz="quarter" idx="12"/>
          </p:nvPr>
        </p:nvSpPr>
        <p:spPr>
          <a:ln/>
        </p:spPr>
        <p:txBody>
          <a:bodyPr/>
          <a:lstStyle>
            <a:lvl1pPr>
              <a:defRPr/>
            </a:lvl1pPr>
          </a:lstStyle>
          <a:p>
            <a:pPr>
              <a:defRPr/>
            </a:pPr>
            <a:fld id="{E670733D-8108-794B-94C7-DED26235DA5B}" type="slidenum">
              <a:rPr lang="hu-HU" altLang="hu-HU"/>
              <a:pPr>
                <a:defRPr/>
              </a:pPr>
              <a:t>‹#›</a:t>
            </a:fld>
            <a:endParaRPr lang="hu-HU" altLang="hu-HU"/>
          </a:p>
        </p:txBody>
      </p:sp>
    </p:spTree>
    <p:extLst>
      <p:ext uri="{BB962C8B-B14F-4D97-AF65-F5344CB8AC3E}">
        <p14:creationId xmlns:p14="http://schemas.microsoft.com/office/powerpoint/2010/main" val="32775209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2">
            <a:extLst>
              <a:ext uri="{FF2B5EF4-FFF2-40B4-BE49-F238E27FC236}">
                <a16:creationId xmlns:a16="http://schemas.microsoft.com/office/drawing/2014/main" id="{0BF5DE48-FE54-0948-94FE-A37F2E72955F}"/>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3">
            <a:extLst>
              <a:ext uri="{FF2B5EF4-FFF2-40B4-BE49-F238E27FC236}">
                <a16:creationId xmlns:a16="http://schemas.microsoft.com/office/drawing/2014/main" id="{AE5F7921-38BA-834C-9733-BD53BF2B5E1B}"/>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4">
            <a:extLst>
              <a:ext uri="{FF2B5EF4-FFF2-40B4-BE49-F238E27FC236}">
                <a16:creationId xmlns:a16="http://schemas.microsoft.com/office/drawing/2014/main" id="{6FC653BB-37DC-D848-A959-65C030F70E6D}"/>
              </a:ext>
            </a:extLst>
          </p:cNvPr>
          <p:cNvSpPr>
            <a:spLocks noGrp="1" noChangeArrowheads="1"/>
          </p:cNvSpPr>
          <p:nvPr>
            <p:ph type="sldNum" sz="quarter" idx="12"/>
          </p:nvPr>
        </p:nvSpPr>
        <p:spPr>
          <a:ln/>
        </p:spPr>
        <p:txBody>
          <a:bodyPr/>
          <a:lstStyle>
            <a:lvl1pPr>
              <a:defRPr/>
            </a:lvl1pPr>
          </a:lstStyle>
          <a:p>
            <a:pPr>
              <a:defRPr/>
            </a:pPr>
            <a:fld id="{40A9702E-1023-164A-A1E3-9E51C4FF7E77}" type="slidenum">
              <a:rPr lang="hu-HU" altLang="hu-HU"/>
              <a:pPr>
                <a:defRPr/>
              </a:pPr>
              <a:t>‹#›</a:t>
            </a:fld>
            <a:endParaRPr lang="hu-HU" altLang="hu-HU"/>
          </a:p>
        </p:txBody>
      </p:sp>
    </p:spTree>
    <p:extLst>
      <p:ext uri="{BB962C8B-B14F-4D97-AF65-F5344CB8AC3E}">
        <p14:creationId xmlns:p14="http://schemas.microsoft.com/office/powerpoint/2010/main" val="34945273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686801" y="609600"/>
            <a:ext cx="2590799" cy="5486400"/>
          </a:xfrm>
        </p:spPr>
        <p:txBody>
          <a:bodyPr vert="eaVert"/>
          <a:lstStyle/>
          <a:p>
            <a:r>
              <a:rPr lang="hu-HU"/>
              <a:t>Mintacím szerkesztése</a:t>
            </a:r>
          </a:p>
        </p:txBody>
      </p:sp>
      <p:sp>
        <p:nvSpPr>
          <p:cNvPr id="3" name="Függőleges szöveg helye 2"/>
          <p:cNvSpPr>
            <a:spLocks noGrp="1"/>
          </p:cNvSpPr>
          <p:nvPr>
            <p:ph type="body" orient="vert" idx="1"/>
          </p:nvPr>
        </p:nvSpPr>
        <p:spPr>
          <a:xfrm>
            <a:off x="914401" y="609600"/>
            <a:ext cx="7591778" cy="5486400"/>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2">
            <a:extLst>
              <a:ext uri="{FF2B5EF4-FFF2-40B4-BE49-F238E27FC236}">
                <a16:creationId xmlns:a16="http://schemas.microsoft.com/office/drawing/2014/main" id="{C5C53A57-855D-9E44-94A7-D8D37712D4A8}"/>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3">
            <a:extLst>
              <a:ext uri="{FF2B5EF4-FFF2-40B4-BE49-F238E27FC236}">
                <a16:creationId xmlns:a16="http://schemas.microsoft.com/office/drawing/2014/main" id="{9FF7A205-7AAB-C045-8CF3-59B54A1E814D}"/>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4">
            <a:extLst>
              <a:ext uri="{FF2B5EF4-FFF2-40B4-BE49-F238E27FC236}">
                <a16:creationId xmlns:a16="http://schemas.microsoft.com/office/drawing/2014/main" id="{BB0A7ACD-B85C-A846-A211-3B25BA923136}"/>
              </a:ext>
            </a:extLst>
          </p:cNvPr>
          <p:cNvSpPr>
            <a:spLocks noGrp="1" noChangeArrowheads="1"/>
          </p:cNvSpPr>
          <p:nvPr>
            <p:ph type="sldNum" sz="quarter" idx="12"/>
          </p:nvPr>
        </p:nvSpPr>
        <p:spPr>
          <a:ln/>
        </p:spPr>
        <p:txBody>
          <a:bodyPr/>
          <a:lstStyle>
            <a:lvl1pPr>
              <a:defRPr/>
            </a:lvl1pPr>
          </a:lstStyle>
          <a:p>
            <a:pPr>
              <a:defRPr/>
            </a:pPr>
            <a:fld id="{8162B5B1-F68E-644B-AED9-A337BC14327B}" type="slidenum">
              <a:rPr lang="hu-HU" altLang="hu-HU"/>
              <a:pPr>
                <a:defRPr/>
              </a:pPr>
              <a:t>‹#›</a:t>
            </a:fld>
            <a:endParaRPr lang="hu-HU" altLang="hu-HU"/>
          </a:p>
        </p:txBody>
      </p:sp>
    </p:spTree>
    <p:extLst>
      <p:ext uri="{BB962C8B-B14F-4D97-AF65-F5344CB8AC3E}">
        <p14:creationId xmlns:p14="http://schemas.microsoft.com/office/powerpoint/2010/main" val="27780512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Tartalom">
    <p:spTree>
      <p:nvGrpSpPr>
        <p:cNvPr id="1" name=""/>
        <p:cNvGrpSpPr/>
        <p:nvPr/>
      </p:nvGrpSpPr>
      <p:grpSpPr>
        <a:xfrm>
          <a:off x="0" y="0"/>
          <a:ext cx="0" cy="0"/>
          <a:chOff x="0" y="0"/>
          <a:chExt cx="0" cy="0"/>
        </a:xfrm>
      </p:grpSpPr>
      <p:sp>
        <p:nvSpPr>
          <p:cNvPr id="2" name="Tartalom helye 1"/>
          <p:cNvSpPr>
            <a:spLocks noGrp="1"/>
          </p:cNvSpPr>
          <p:nvPr>
            <p:ph/>
          </p:nvPr>
        </p:nvSpPr>
        <p:spPr>
          <a:xfrm>
            <a:off x="914400" y="609600"/>
            <a:ext cx="10363200" cy="548640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3" name="Rectangle 2">
            <a:extLst>
              <a:ext uri="{FF2B5EF4-FFF2-40B4-BE49-F238E27FC236}">
                <a16:creationId xmlns:a16="http://schemas.microsoft.com/office/drawing/2014/main" id="{4E852BE4-1687-4D4A-AFC0-435AFD634D83}"/>
              </a:ext>
            </a:extLst>
          </p:cNvPr>
          <p:cNvSpPr>
            <a:spLocks noGrp="1" noChangeArrowheads="1"/>
          </p:cNvSpPr>
          <p:nvPr>
            <p:ph type="dt" sz="half" idx="10"/>
          </p:nvPr>
        </p:nvSpPr>
        <p:spPr>
          <a:ln/>
        </p:spPr>
        <p:txBody>
          <a:bodyPr/>
          <a:lstStyle>
            <a:lvl1pPr>
              <a:defRPr/>
            </a:lvl1pPr>
          </a:lstStyle>
          <a:p>
            <a:pPr>
              <a:defRPr/>
            </a:pPr>
            <a:endParaRPr lang="hu-HU"/>
          </a:p>
        </p:txBody>
      </p:sp>
      <p:sp>
        <p:nvSpPr>
          <p:cNvPr id="4" name="Rectangle 3">
            <a:extLst>
              <a:ext uri="{FF2B5EF4-FFF2-40B4-BE49-F238E27FC236}">
                <a16:creationId xmlns:a16="http://schemas.microsoft.com/office/drawing/2014/main" id="{2C1E06AA-755F-D744-A036-DCDE62597279}"/>
              </a:ext>
            </a:extLst>
          </p:cNvPr>
          <p:cNvSpPr>
            <a:spLocks noGrp="1" noChangeArrowheads="1"/>
          </p:cNvSpPr>
          <p:nvPr>
            <p:ph type="ftr" sz="quarter" idx="11"/>
          </p:nvPr>
        </p:nvSpPr>
        <p:spPr>
          <a:ln/>
        </p:spPr>
        <p:txBody>
          <a:bodyPr/>
          <a:lstStyle>
            <a:lvl1pPr>
              <a:defRPr/>
            </a:lvl1pPr>
          </a:lstStyle>
          <a:p>
            <a:pPr>
              <a:defRPr/>
            </a:pPr>
            <a:endParaRPr lang="hu-HU"/>
          </a:p>
        </p:txBody>
      </p:sp>
      <p:sp>
        <p:nvSpPr>
          <p:cNvPr id="5" name="Rectangle 4">
            <a:extLst>
              <a:ext uri="{FF2B5EF4-FFF2-40B4-BE49-F238E27FC236}">
                <a16:creationId xmlns:a16="http://schemas.microsoft.com/office/drawing/2014/main" id="{28C8FF46-BE58-6B40-A77D-4D55617F35FC}"/>
              </a:ext>
            </a:extLst>
          </p:cNvPr>
          <p:cNvSpPr>
            <a:spLocks noGrp="1" noChangeArrowheads="1"/>
          </p:cNvSpPr>
          <p:nvPr>
            <p:ph type="sldNum" sz="quarter" idx="12"/>
          </p:nvPr>
        </p:nvSpPr>
        <p:spPr>
          <a:ln/>
        </p:spPr>
        <p:txBody>
          <a:bodyPr/>
          <a:lstStyle>
            <a:lvl1pPr>
              <a:defRPr/>
            </a:lvl1pPr>
          </a:lstStyle>
          <a:p>
            <a:pPr>
              <a:defRPr/>
            </a:pPr>
            <a:fld id="{23AE9A48-2BAF-BF44-BFFA-C2BB39CDB978}" type="slidenum">
              <a:rPr lang="hu-HU" altLang="hu-HU"/>
              <a:pPr>
                <a:defRPr/>
              </a:pPr>
              <a:t>‹#›</a:t>
            </a:fld>
            <a:endParaRPr lang="hu-HU" altLang="hu-HU"/>
          </a:p>
        </p:txBody>
      </p:sp>
    </p:spTree>
    <p:extLst>
      <p:ext uri="{BB962C8B-B14F-4D97-AF65-F5344CB8AC3E}">
        <p14:creationId xmlns:p14="http://schemas.microsoft.com/office/powerpoint/2010/main" val="6013639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914400" y="2130430"/>
            <a:ext cx="10363200" cy="1470025"/>
          </a:xfrm>
        </p:spPr>
        <p:txBody>
          <a:bodyPr/>
          <a:lstStyle/>
          <a:p>
            <a:r>
              <a:rPr lang="hu-HU"/>
              <a:t>Mintacím szerkesztése</a:t>
            </a:r>
          </a:p>
        </p:txBody>
      </p:sp>
      <p:sp>
        <p:nvSpPr>
          <p:cNvPr id="3" name="Alcím 2"/>
          <p:cNvSpPr>
            <a:spLocks noGrp="1"/>
          </p:cNvSpPr>
          <p:nvPr>
            <p:ph type="subTitle" idx="1"/>
          </p:nvPr>
        </p:nvSpPr>
        <p:spPr>
          <a:xfrm>
            <a:off x="1828800" y="3886200"/>
            <a:ext cx="8534400" cy="1752600"/>
          </a:xfrm>
        </p:spPr>
        <p:txBody>
          <a:bodyPr/>
          <a:lstStyle>
            <a:lvl1pPr marL="0" indent="0" algn="ctr">
              <a:buNone/>
              <a:defRPr/>
            </a:lvl1pPr>
            <a:lvl2pPr marL="541873" indent="0" algn="ctr">
              <a:buNone/>
              <a:defRPr/>
            </a:lvl2pPr>
            <a:lvl3pPr marL="1083747" indent="0" algn="ctr">
              <a:buNone/>
              <a:defRPr/>
            </a:lvl3pPr>
            <a:lvl4pPr marL="1625620" indent="0" algn="ctr">
              <a:buNone/>
              <a:defRPr/>
            </a:lvl4pPr>
            <a:lvl5pPr marL="2167494" indent="0" algn="ctr">
              <a:buNone/>
              <a:defRPr/>
            </a:lvl5pPr>
            <a:lvl6pPr marL="2709367" indent="0" algn="ctr">
              <a:buNone/>
              <a:defRPr/>
            </a:lvl6pPr>
            <a:lvl7pPr marL="3251241" indent="0" algn="ctr">
              <a:buNone/>
              <a:defRPr/>
            </a:lvl7pPr>
            <a:lvl8pPr marL="3793114" indent="0" algn="ctr">
              <a:buNone/>
              <a:defRPr/>
            </a:lvl8pPr>
            <a:lvl9pPr marL="4334988" indent="0" algn="ctr">
              <a:buNone/>
              <a:defRPr/>
            </a:lvl9pPr>
          </a:lstStyle>
          <a:p>
            <a:r>
              <a:rPr lang="hu-HU"/>
              <a:t>Alcím mintájának szerkesztése</a:t>
            </a:r>
          </a:p>
        </p:txBody>
      </p:sp>
      <p:sp>
        <p:nvSpPr>
          <p:cNvPr id="4" name="Rectangle 2">
            <a:extLst>
              <a:ext uri="{FF2B5EF4-FFF2-40B4-BE49-F238E27FC236}">
                <a16:creationId xmlns:a16="http://schemas.microsoft.com/office/drawing/2014/main" id="{56C2B150-E730-4A49-B32A-24A3D593785F}"/>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3">
            <a:extLst>
              <a:ext uri="{FF2B5EF4-FFF2-40B4-BE49-F238E27FC236}">
                <a16:creationId xmlns:a16="http://schemas.microsoft.com/office/drawing/2014/main" id="{BA92172D-562A-8041-B60B-303B4C5265CE}"/>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4">
            <a:extLst>
              <a:ext uri="{FF2B5EF4-FFF2-40B4-BE49-F238E27FC236}">
                <a16:creationId xmlns:a16="http://schemas.microsoft.com/office/drawing/2014/main" id="{BB9B6A03-2337-BF4F-82FD-A8AECD458997}"/>
              </a:ext>
            </a:extLst>
          </p:cNvPr>
          <p:cNvSpPr>
            <a:spLocks noGrp="1" noChangeArrowheads="1"/>
          </p:cNvSpPr>
          <p:nvPr>
            <p:ph type="sldNum" sz="quarter" idx="12"/>
          </p:nvPr>
        </p:nvSpPr>
        <p:spPr>
          <a:ln/>
        </p:spPr>
        <p:txBody>
          <a:bodyPr/>
          <a:lstStyle>
            <a:lvl1pPr>
              <a:defRPr/>
            </a:lvl1pPr>
          </a:lstStyle>
          <a:p>
            <a:pPr>
              <a:defRPr/>
            </a:pPr>
            <a:fld id="{A8BF49F0-C915-8D4B-8666-7B7A768E2738}" type="slidenum">
              <a:rPr lang="hu-HU"/>
              <a:pPr>
                <a:defRPr/>
              </a:pPr>
              <a:t>‹#›</a:t>
            </a:fld>
            <a:endParaRPr lang="hu-HU"/>
          </a:p>
        </p:txBody>
      </p:sp>
    </p:spTree>
    <p:extLst>
      <p:ext uri="{BB962C8B-B14F-4D97-AF65-F5344CB8AC3E}">
        <p14:creationId xmlns:p14="http://schemas.microsoft.com/office/powerpoint/2010/main" val="8423983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2">
            <a:extLst>
              <a:ext uri="{FF2B5EF4-FFF2-40B4-BE49-F238E27FC236}">
                <a16:creationId xmlns:a16="http://schemas.microsoft.com/office/drawing/2014/main" id="{F90AF19D-9446-E346-B32D-473AFB1A0829}"/>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3">
            <a:extLst>
              <a:ext uri="{FF2B5EF4-FFF2-40B4-BE49-F238E27FC236}">
                <a16:creationId xmlns:a16="http://schemas.microsoft.com/office/drawing/2014/main" id="{59ED30F5-EEF2-F345-A9A7-5ACECF05EF4E}"/>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4">
            <a:extLst>
              <a:ext uri="{FF2B5EF4-FFF2-40B4-BE49-F238E27FC236}">
                <a16:creationId xmlns:a16="http://schemas.microsoft.com/office/drawing/2014/main" id="{F61C7FE7-2168-664D-ADF4-98929DC2F6AA}"/>
              </a:ext>
            </a:extLst>
          </p:cNvPr>
          <p:cNvSpPr>
            <a:spLocks noGrp="1" noChangeArrowheads="1"/>
          </p:cNvSpPr>
          <p:nvPr>
            <p:ph type="sldNum" sz="quarter" idx="12"/>
          </p:nvPr>
        </p:nvSpPr>
        <p:spPr>
          <a:ln/>
        </p:spPr>
        <p:txBody>
          <a:bodyPr/>
          <a:lstStyle>
            <a:lvl1pPr>
              <a:defRPr/>
            </a:lvl1pPr>
          </a:lstStyle>
          <a:p>
            <a:pPr>
              <a:defRPr/>
            </a:pPr>
            <a:fld id="{0C381E57-794A-9A47-8758-49B6B613A052}" type="slidenum">
              <a:rPr lang="hu-HU"/>
              <a:pPr>
                <a:defRPr/>
              </a:pPr>
              <a:t>‹#›</a:t>
            </a:fld>
            <a:endParaRPr lang="hu-HU"/>
          </a:p>
        </p:txBody>
      </p:sp>
    </p:spTree>
    <p:extLst>
      <p:ext uri="{BB962C8B-B14F-4D97-AF65-F5344CB8AC3E}">
        <p14:creationId xmlns:p14="http://schemas.microsoft.com/office/powerpoint/2010/main" val="13512955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963319" y="4406905"/>
            <a:ext cx="10363200" cy="1362075"/>
          </a:xfrm>
        </p:spPr>
        <p:txBody>
          <a:bodyPr anchor="t"/>
          <a:lstStyle>
            <a:lvl1pPr algn="l">
              <a:defRPr sz="4741" b="1" cap="all"/>
            </a:lvl1pPr>
          </a:lstStyle>
          <a:p>
            <a:r>
              <a:rPr lang="hu-HU"/>
              <a:t>Mintacím szerkesztése</a:t>
            </a:r>
          </a:p>
        </p:txBody>
      </p:sp>
      <p:sp>
        <p:nvSpPr>
          <p:cNvPr id="3" name="Szöveg helye 2"/>
          <p:cNvSpPr>
            <a:spLocks noGrp="1"/>
          </p:cNvSpPr>
          <p:nvPr>
            <p:ph type="body" idx="1"/>
          </p:nvPr>
        </p:nvSpPr>
        <p:spPr>
          <a:xfrm>
            <a:off x="963319" y="2906713"/>
            <a:ext cx="10363200" cy="1500187"/>
          </a:xfrm>
        </p:spPr>
        <p:txBody>
          <a:bodyPr anchor="b"/>
          <a:lstStyle>
            <a:lvl1pPr marL="0" indent="0">
              <a:buNone/>
              <a:defRPr sz="2370"/>
            </a:lvl1pPr>
            <a:lvl2pPr marL="541873" indent="0">
              <a:buNone/>
              <a:defRPr sz="2133"/>
            </a:lvl2pPr>
            <a:lvl3pPr marL="1083747" indent="0">
              <a:buNone/>
              <a:defRPr sz="1896"/>
            </a:lvl3pPr>
            <a:lvl4pPr marL="1625620" indent="0">
              <a:buNone/>
              <a:defRPr sz="1659"/>
            </a:lvl4pPr>
            <a:lvl5pPr marL="2167494" indent="0">
              <a:buNone/>
              <a:defRPr sz="1659"/>
            </a:lvl5pPr>
            <a:lvl6pPr marL="2709367" indent="0">
              <a:buNone/>
              <a:defRPr sz="1659"/>
            </a:lvl6pPr>
            <a:lvl7pPr marL="3251241" indent="0">
              <a:buNone/>
              <a:defRPr sz="1659"/>
            </a:lvl7pPr>
            <a:lvl8pPr marL="3793114" indent="0">
              <a:buNone/>
              <a:defRPr sz="1659"/>
            </a:lvl8pPr>
            <a:lvl9pPr marL="4334988" indent="0">
              <a:buNone/>
              <a:defRPr sz="1659"/>
            </a:lvl9pPr>
          </a:lstStyle>
          <a:p>
            <a:pPr lvl="0"/>
            <a:r>
              <a:rPr lang="hu-HU"/>
              <a:t>Mintaszöveg szerkesztése</a:t>
            </a:r>
          </a:p>
        </p:txBody>
      </p:sp>
      <p:sp>
        <p:nvSpPr>
          <p:cNvPr id="4" name="Rectangle 2">
            <a:extLst>
              <a:ext uri="{FF2B5EF4-FFF2-40B4-BE49-F238E27FC236}">
                <a16:creationId xmlns:a16="http://schemas.microsoft.com/office/drawing/2014/main" id="{48A9DA5A-2C11-114D-8EC0-0DF3F25C988F}"/>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3">
            <a:extLst>
              <a:ext uri="{FF2B5EF4-FFF2-40B4-BE49-F238E27FC236}">
                <a16:creationId xmlns:a16="http://schemas.microsoft.com/office/drawing/2014/main" id="{796247FD-04A6-A34A-9A75-65ECC70F5A4A}"/>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4">
            <a:extLst>
              <a:ext uri="{FF2B5EF4-FFF2-40B4-BE49-F238E27FC236}">
                <a16:creationId xmlns:a16="http://schemas.microsoft.com/office/drawing/2014/main" id="{132C5DDC-F5AB-AB4A-8A25-2B4C2A776291}"/>
              </a:ext>
            </a:extLst>
          </p:cNvPr>
          <p:cNvSpPr>
            <a:spLocks noGrp="1" noChangeArrowheads="1"/>
          </p:cNvSpPr>
          <p:nvPr>
            <p:ph type="sldNum" sz="quarter" idx="12"/>
          </p:nvPr>
        </p:nvSpPr>
        <p:spPr>
          <a:ln/>
        </p:spPr>
        <p:txBody>
          <a:bodyPr/>
          <a:lstStyle>
            <a:lvl1pPr>
              <a:defRPr/>
            </a:lvl1pPr>
          </a:lstStyle>
          <a:p>
            <a:pPr>
              <a:defRPr/>
            </a:pPr>
            <a:fld id="{91CDED55-7B60-FD40-A019-FBA0B7F2A13A}" type="slidenum">
              <a:rPr lang="hu-HU"/>
              <a:pPr>
                <a:defRPr/>
              </a:pPr>
              <a:t>‹#›</a:t>
            </a:fld>
            <a:endParaRPr lang="hu-HU"/>
          </a:p>
        </p:txBody>
      </p:sp>
    </p:spTree>
    <p:extLst>
      <p:ext uri="{BB962C8B-B14F-4D97-AF65-F5344CB8AC3E}">
        <p14:creationId xmlns:p14="http://schemas.microsoft.com/office/powerpoint/2010/main" val="22131285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914403" y="1981200"/>
            <a:ext cx="5091289" cy="4114800"/>
          </a:xfrm>
        </p:spPr>
        <p:txBody>
          <a:bodyPr/>
          <a:lstStyle>
            <a:lvl1pPr>
              <a:defRPr sz="3319"/>
            </a:lvl1pPr>
            <a:lvl2pPr>
              <a:defRPr sz="2844"/>
            </a:lvl2pPr>
            <a:lvl3pPr>
              <a:defRPr sz="2370"/>
            </a:lvl3pPr>
            <a:lvl4pPr>
              <a:defRPr sz="2133"/>
            </a:lvl4pPr>
            <a:lvl5pPr>
              <a:defRPr sz="2133"/>
            </a:lvl5pPr>
            <a:lvl6pPr>
              <a:defRPr sz="2133"/>
            </a:lvl6pPr>
            <a:lvl7pPr>
              <a:defRPr sz="2133"/>
            </a:lvl7pPr>
            <a:lvl8pPr>
              <a:defRPr sz="2133"/>
            </a:lvl8pPr>
            <a:lvl9pPr>
              <a:defRPr sz="2133"/>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186315" y="1981200"/>
            <a:ext cx="5091289" cy="4114800"/>
          </a:xfrm>
        </p:spPr>
        <p:txBody>
          <a:bodyPr/>
          <a:lstStyle>
            <a:lvl1pPr>
              <a:defRPr sz="3319"/>
            </a:lvl1pPr>
            <a:lvl2pPr>
              <a:defRPr sz="2844"/>
            </a:lvl2pPr>
            <a:lvl3pPr>
              <a:defRPr sz="2370"/>
            </a:lvl3pPr>
            <a:lvl4pPr>
              <a:defRPr sz="2133"/>
            </a:lvl4pPr>
            <a:lvl5pPr>
              <a:defRPr sz="2133"/>
            </a:lvl5pPr>
            <a:lvl6pPr>
              <a:defRPr sz="2133"/>
            </a:lvl6pPr>
            <a:lvl7pPr>
              <a:defRPr sz="2133"/>
            </a:lvl7pPr>
            <a:lvl8pPr>
              <a:defRPr sz="2133"/>
            </a:lvl8pPr>
            <a:lvl9pPr>
              <a:defRPr sz="2133"/>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2">
            <a:extLst>
              <a:ext uri="{FF2B5EF4-FFF2-40B4-BE49-F238E27FC236}">
                <a16:creationId xmlns:a16="http://schemas.microsoft.com/office/drawing/2014/main" id="{D0EEBCDA-5663-D249-8748-A9876C1F7625}"/>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3">
            <a:extLst>
              <a:ext uri="{FF2B5EF4-FFF2-40B4-BE49-F238E27FC236}">
                <a16:creationId xmlns:a16="http://schemas.microsoft.com/office/drawing/2014/main" id="{CB293379-0340-A548-A2AC-D6999BD71DC7}"/>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4">
            <a:extLst>
              <a:ext uri="{FF2B5EF4-FFF2-40B4-BE49-F238E27FC236}">
                <a16:creationId xmlns:a16="http://schemas.microsoft.com/office/drawing/2014/main" id="{DA6EEA8A-2AFF-1847-95B5-1A5A2DB43A59}"/>
              </a:ext>
            </a:extLst>
          </p:cNvPr>
          <p:cNvSpPr>
            <a:spLocks noGrp="1" noChangeArrowheads="1"/>
          </p:cNvSpPr>
          <p:nvPr>
            <p:ph type="sldNum" sz="quarter" idx="12"/>
          </p:nvPr>
        </p:nvSpPr>
        <p:spPr>
          <a:ln/>
        </p:spPr>
        <p:txBody>
          <a:bodyPr/>
          <a:lstStyle>
            <a:lvl1pPr>
              <a:defRPr/>
            </a:lvl1pPr>
          </a:lstStyle>
          <a:p>
            <a:pPr>
              <a:defRPr/>
            </a:pPr>
            <a:fld id="{57FA317B-F74B-9F41-9AED-45687523C62C}" type="slidenum">
              <a:rPr lang="hu-HU"/>
              <a:pPr>
                <a:defRPr/>
              </a:pPr>
              <a:t>‹#›</a:t>
            </a:fld>
            <a:endParaRPr lang="hu-HU"/>
          </a:p>
        </p:txBody>
      </p:sp>
    </p:spTree>
    <p:extLst>
      <p:ext uri="{BB962C8B-B14F-4D97-AF65-F5344CB8AC3E}">
        <p14:creationId xmlns:p14="http://schemas.microsoft.com/office/powerpoint/2010/main" val="21772350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609600" y="274638"/>
            <a:ext cx="10972800" cy="1143000"/>
          </a:xfrm>
        </p:spPr>
        <p:txBody>
          <a:bodyPr/>
          <a:lstStyle>
            <a:lvl1pPr>
              <a:defRPr/>
            </a:lvl1pPr>
          </a:lstStyle>
          <a:p>
            <a:r>
              <a:rPr lang="hu-HU"/>
              <a:t>Mintacím szerkesztése</a:t>
            </a:r>
          </a:p>
        </p:txBody>
      </p:sp>
      <p:sp>
        <p:nvSpPr>
          <p:cNvPr id="3" name="Szöveg helye 2"/>
          <p:cNvSpPr>
            <a:spLocks noGrp="1"/>
          </p:cNvSpPr>
          <p:nvPr>
            <p:ph type="body" idx="1"/>
          </p:nvPr>
        </p:nvSpPr>
        <p:spPr>
          <a:xfrm>
            <a:off x="609600" y="1535113"/>
            <a:ext cx="5386683" cy="639762"/>
          </a:xfrm>
        </p:spPr>
        <p:txBody>
          <a:bodyPr anchor="b"/>
          <a:lstStyle>
            <a:lvl1pPr marL="0" indent="0">
              <a:buNone/>
              <a:defRPr sz="2844" b="1"/>
            </a:lvl1pPr>
            <a:lvl2pPr marL="541873" indent="0">
              <a:buNone/>
              <a:defRPr sz="2370" b="1"/>
            </a:lvl2pPr>
            <a:lvl3pPr marL="1083747" indent="0">
              <a:buNone/>
              <a:defRPr sz="2133" b="1"/>
            </a:lvl3pPr>
            <a:lvl4pPr marL="1625620" indent="0">
              <a:buNone/>
              <a:defRPr sz="1896" b="1"/>
            </a:lvl4pPr>
            <a:lvl5pPr marL="2167494" indent="0">
              <a:buNone/>
              <a:defRPr sz="1896" b="1"/>
            </a:lvl5pPr>
            <a:lvl6pPr marL="2709367" indent="0">
              <a:buNone/>
              <a:defRPr sz="1896" b="1"/>
            </a:lvl6pPr>
            <a:lvl7pPr marL="3251241" indent="0">
              <a:buNone/>
              <a:defRPr sz="1896" b="1"/>
            </a:lvl7pPr>
            <a:lvl8pPr marL="3793114" indent="0">
              <a:buNone/>
              <a:defRPr sz="1896" b="1"/>
            </a:lvl8pPr>
            <a:lvl9pPr marL="4334988" indent="0">
              <a:buNone/>
              <a:defRPr sz="1896" b="1"/>
            </a:lvl9pPr>
          </a:lstStyle>
          <a:p>
            <a:pPr lvl="0"/>
            <a:r>
              <a:rPr lang="hu-HU"/>
              <a:t>Mintaszöveg szerkesztése</a:t>
            </a:r>
          </a:p>
        </p:txBody>
      </p:sp>
      <p:sp>
        <p:nvSpPr>
          <p:cNvPr id="4" name="Tartalom helye 3"/>
          <p:cNvSpPr>
            <a:spLocks noGrp="1"/>
          </p:cNvSpPr>
          <p:nvPr>
            <p:ph sz="half" idx="2"/>
          </p:nvPr>
        </p:nvSpPr>
        <p:spPr>
          <a:xfrm>
            <a:off x="609600" y="2174875"/>
            <a:ext cx="5386683" cy="3951288"/>
          </a:xfrm>
        </p:spPr>
        <p:txBody>
          <a:bodyPr/>
          <a:lstStyle>
            <a:lvl1pPr>
              <a:defRPr sz="2844"/>
            </a:lvl1pPr>
            <a:lvl2pPr>
              <a:defRPr sz="2370"/>
            </a:lvl2pPr>
            <a:lvl3pPr>
              <a:defRPr sz="2133"/>
            </a:lvl3pPr>
            <a:lvl4pPr>
              <a:defRPr sz="1896"/>
            </a:lvl4pPr>
            <a:lvl5pPr>
              <a:defRPr sz="1896"/>
            </a:lvl5pPr>
            <a:lvl6pPr>
              <a:defRPr sz="1896"/>
            </a:lvl6pPr>
            <a:lvl7pPr>
              <a:defRPr sz="1896"/>
            </a:lvl7pPr>
            <a:lvl8pPr>
              <a:defRPr sz="1896"/>
            </a:lvl8pPr>
            <a:lvl9pPr>
              <a:defRPr sz="1896"/>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93837" y="1535113"/>
            <a:ext cx="5388563" cy="639762"/>
          </a:xfrm>
        </p:spPr>
        <p:txBody>
          <a:bodyPr anchor="b"/>
          <a:lstStyle>
            <a:lvl1pPr marL="0" indent="0">
              <a:buNone/>
              <a:defRPr sz="2844" b="1"/>
            </a:lvl1pPr>
            <a:lvl2pPr marL="541873" indent="0">
              <a:buNone/>
              <a:defRPr sz="2370" b="1"/>
            </a:lvl2pPr>
            <a:lvl3pPr marL="1083747" indent="0">
              <a:buNone/>
              <a:defRPr sz="2133" b="1"/>
            </a:lvl3pPr>
            <a:lvl4pPr marL="1625620" indent="0">
              <a:buNone/>
              <a:defRPr sz="1896" b="1"/>
            </a:lvl4pPr>
            <a:lvl5pPr marL="2167494" indent="0">
              <a:buNone/>
              <a:defRPr sz="1896" b="1"/>
            </a:lvl5pPr>
            <a:lvl6pPr marL="2709367" indent="0">
              <a:buNone/>
              <a:defRPr sz="1896" b="1"/>
            </a:lvl6pPr>
            <a:lvl7pPr marL="3251241" indent="0">
              <a:buNone/>
              <a:defRPr sz="1896" b="1"/>
            </a:lvl7pPr>
            <a:lvl8pPr marL="3793114" indent="0">
              <a:buNone/>
              <a:defRPr sz="1896" b="1"/>
            </a:lvl8pPr>
            <a:lvl9pPr marL="4334988" indent="0">
              <a:buNone/>
              <a:defRPr sz="1896" b="1"/>
            </a:lvl9pPr>
          </a:lstStyle>
          <a:p>
            <a:pPr lvl="0"/>
            <a:r>
              <a:rPr lang="hu-HU"/>
              <a:t>Mintaszöveg szerkesztése</a:t>
            </a:r>
          </a:p>
        </p:txBody>
      </p:sp>
      <p:sp>
        <p:nvSpPr>
          <p:cNvPr id="6" name="Tartalom helye 5"/>
          <p:cNvSpPr>
            <a:spLocks noGrp="1"/>
          </p:cNvSpPr>
          <p:nvPr>
            <p:ph sz="quarter" idx="4"/>
          </p:nvPr>
        </p:nvSpPr>
        <p:spPr>
          <a:xfrm>
            <a:off x="6193837" y="2174875"/>
            <a:ext cx="5388563" cy="3951288"/>
          </a:xfrm>
        </p:spPr>
        <p:txBody>
          <a:bodyPr/>
          <a:lstStyle>
            <a:lvl1pPr>
              <a:defRPr sz="2844"/>
            </a:lvl1pPr>
            <a:lvl2pPr>
              <a:defRPr sz="2370"/>
            </a:lvl2pPr>
            <a:lvl3pPr>
              <a:defRPr sz="2133"/>
            </a:lvl3pPr>
            <a:lvl4pPr>
              <a:defRPr sz="1896"/>
            </a:lvl4pPr>
            <a:lvl5pPr>
              <a:defRPr sz="1896"/>
            </a:lvl5pPr>
            <a:lvl6pPr>
              <a:defRPr sz="1896"/>
            </a:lvl6pPr>
            <a:lvl7pPr>
              <a:defRPr sz="1896"/>
            </a:lvl7pPr>
            <a:lvl8pPr>
              <a:defRPr sz="1896"/>
            </a:lvl8pPr>
            <a:lvl9pPr>
              <a:defRPr sz="1896"/>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Rectangle 2">
            <a:extLst>
              <a:ext uri="{FF2B5EF4-FFF2-40B4-BE49-F238E27FC236}">
                <a16:creationId xmlns:a16="http://schemas.microsoft.com/office/drawing/2014/main" id="{9E046A55-3C12-1B4B-9055-731202D10B62}"/>
              </a:ext>
            </a:extLst>
          </p:cNvPr>
          <p:cNvSpPr>
            <a:spLocks noGrp="1" noChangeArrowheads="1"/>
          </p:cNvSpPr>
          <p:nvPr>
            <p:ph type="dt" sz="half" idx="10"/>
          </p:nvPr>
        </p:nvSpPr>
        <p:spPr>
          <a:ln/>
        </p:spPr>
        <p:txBody>
          <a:bodyPr/>
          <a:lstStyle>
            <a:lvl1pPr>
              <a:defRPr/>
            </a:lvl1pPr>
          </a:lstStyle>
          <a:p>
            <a:pPr>
              <a:defRPr/>
            </a:pPr>
            <a:endParaRPr lang="hu-HU"/>
          </a:p>
        </p:txBody>
      </p:sp>
      <p:sp>
        <p:nvSpPr>
          <p:cNvPr id="8" name="Rectangle 3">
            <a:extLst>
              <a:ext uri="{FF2B5EF4-FFF2-40B4-BE49-F238E27FC236}">
                <a16:creationId xmlns:a16="http://schemas.microsoft.com/office/drawing/2014/main" id="{4D019590-32CD-9A42-961E-28AFAC9E1A3F}"/>
              </a:ext>
            </a:extLst>
          </p:cNvPr>
          <p:cNvSpPr>
            <a:spLocks noGrp="1" noChangeArrowheads="1"/>
          </p:cNvSpPr>
          <p:nvPr>
            <p:ph type="ftr" sz="quarter" idx="11"/>
          </p:nvPr>
        </p:nvSpPr>
        <p:spPr>
          <a:ln/>
        </p:spPr>
        <p:txBody>
          <a:bodyPr/>
          <a:lstStyle>
            <a:lvl1pPr>
              <a:defRPr/>
            </a:lvl1pPr>
          </a:lstStyle>
          <a:p>
            <a:pPr>
              <a:defRPr/>
            </a:pPr>
            <a:endParaRPr lang="hu-HU"/>
          </a:p>
        </p:txBody>
      </p:sp>
      <p:sp>
        <p:nvSpPr>
          <p:cNvPr id="9" name="Rectangle 4">
            <a:extLst>
              <a:ext uri="{FF2B5EF4-FFF2-40B4-BE49-F238E27FC236}">
                <a16:creationId xmlns:a16="http://schemas.microsoft.com/office/drawing/2014/main" id="{328E80DF-A4D0-2A44-AFF4-587DDB6A606D}"/>
              </a:ext>
            </a:extLst>
          </p:cNvPr>
          <p:cNvSpPr>
            <a:spLocks noGrp="1" noChangeArrowheads="1"/>
          </p:cNvSpPr>
          <p:nvPr>
            <p:ph type="sldNum" sz="quarter" idx="12"/>
          </p:nvPr>
        </p:nvSpPr>
        <p:spPr>
          <a:ln/>
        </p:spPr>
        <p:txBody>
          <a:bodyPr/>
          <a:lstStyle>
            <a:lvl1pPr>
              <a:defRPr/>
            </a:lvl1pPr>
          </a:lstStyle>
          <a:p>
            <a:pPr>
              <a:defRPr/>
            </a:pPr>
            <a:fld id="{A5DB4037-AB18-F649-B81F-D4D13870EB66}" type="slidenum">
              <a:rPr lang="hu-HU"/>
              <a:pPr>
                <a:defRPr/>
              </a:pPr>
              <a:t>‹#›</a:t>
            </a:fld>
            <a:endParaRPr lang="hu-HU"/>
          </a:p>
        </p:txBody>
      </p:sp>
    </p:spTree>
    <p:extLst>
      <p:ext uri="{BB962C8B-B14F-4D97-AF65-F5344CB8AC3E}">
        <p14:creationId xmlns:p14="http://schemas.microsoft.com/office/powerpoint/2010/main" val="33034637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Rectangle 2">
            <a:extLst>
              <a:ext uri="{FF2B5EF4-FFF2-40B4-BE49-F238E27FC236}">
                <a16:creationId xmlns:a16="http://schemas.microsoft.com/office/drawing/2014/main" id="{70D1257A-69FF-C643-954D-FB6B4E29C4C9}"/>
              </a:ext>
            </a:extLst>
          </p:cNvPr>
          <p:cNvSpPr>
            <a:spLocks noGrp="1" noChangeArrowheads="1"/>
          </p:cNvSpPr>
          <p:nvPr>
            <p:ph type="dt" sz="half" idx="10"/>
          </p:nvPr>
        </p:nvSpPr>
        <p:spPr>
          <a:ln/>
        </p:spPr>
        <p:txBody>
          <a:bodyPr/>
          <a:lstStyle>
            <a:lvl1pPr>
              <a:defRPr/>
            </a:lvl1pPr>
          </a:lstStyle>
          <a:p>
            <a:pPr>
              <a:defRPr/>
            </a:pPr>
            <a:endParaRPr lang="hu-HU"/>
          </a:p>
        </p:txBody>
      </p:sp>
      <p:sp>
        <p:nvSpPr>
          <p:cNvPr id="4" name="Rectangle 3">
            <a:extLst>
              <a:ext uri="{FF2B5EF4-FFF2-40B4-BE49-F238E27FC236}">
                <a16:creationId xmlns:a16="http://schemas.microsoft.com/office/drawing/2014/main" id="{BAEB0B81-DC02-1245-989A-1B75A24E51EB}"/>
              </a:ext>
            </a:extLst>
          </p:cNvPr>
          <p:cNvSpPr>
            <a:spLocks noGrp="1" noChangeArrowheads="1"/>
          </p:cNvSpPr>
          <p:nvPr>
            <p:ph type="ftr" sz="quarter" idx="11"/>
          </p:nvPr>
        </p:nvSpPr>
        <p:spPr>
          <a:ln/>
        </p:spPr>
        <p:txBody>
          <a:bodyPr/>
          <a:lstStyle>
            <a:lvl1pPr>
              <a:defRPr/>
            </a:lvl1pPr>
          </a:lstStyle>
          <a:p>
            <a:pPr>
              <a:defRPr/>
            </a:pPr>
            <a:endParaRPr lang="hu-HU"/>
          </a:p>
        </p:txBody>
      </p:sp>
      <p:sp>
        <p:nvSpPr>
          <p:cNvPr id="5" name="Rectangle 4">
            <a:extLst>
              <a:ext uri="{FF2B5EF4-FFF2-40B4-BE49-F238E27FC236}">
                <a16:creationId xmlns:a16="http://schemas.microsoft.com/office/drawing/2014/main" id="{3B14F02F-0A9B-0446-90B5-00FB26FAA643}"/>
              </a:ext>
            </a:extLst>
          </p:cNvPr>
          <p:cNvSpPr>
            <a:spLocks noGrp="1" noChangeArrowheads="1"/>
          </p:cNvSpPr>
          <p:nvPr>
            <p:ph type="sldNum" sz="quarter" idx="12"/>
          </p:nvPr>
        </p:nvSpPr>
        <p:spPr>
          <a:ln/>
        </p:spPr>
        <p:txBody>
          <a:bodyPr/>
          <a:lstStyle>
            <a:lvl1pPr>
              <a:defRPr/>
            </a:lvl1pPr>
          </a:lstStyle>
          <a:p>
            <a:pPr>
              <a:defRPr/>
            </a:pPr>
            <a:fld id="{5D490807-9DA1-FD40-B20B-CCCFE8ABD563}" type="slidenum">
              <a:rPr lang="hu-HU"/>
              <a:pPr>
                <a:defRPr/>
              </a:pPr>
              <a:t>‹#›</a:t>
            </a:fld>
            <a:endParaRPr lang="hu-HU"/>
          </a:p>
        </p:txBody>
      </p:sp>
    </p:spTree>
    <p:extLst>
      <p:ext uri="{BB962C8B-B14F-4D97-AF65-F5344CB8AC3E}">
        <p14:creationId xmlns:p14="http://schemas.microsoft.com/office/powerpoint/2010/main" val="3367953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963319" y="4406905"/>
            <a:ext cx="10363200" cy="1362075"/>
          </a:xfrm>
        </p:spPr>
        <p:txBody>
          <a:bodyPr anchor="t"/>
          <a:lstStyle>
            <a:lvl1pPr algn="l">
              <a:defRPr sz="4741" b="1" cap="all"/>
            </a:lvl1pPr>
          </a:lstStyle>
          <a:p>
            <a:r>
              <a:rPr lang="hu-HU"/>
              <a:t>Mintacím szerkesztése</a:t>
            </a:r>
          </a:p>
        </p:txBody>
      </p:sp>
      <p:sp>
        <p:nvSpPr>
          <p:cNvPr id="3" name="Szöveg helye 2"/>
          <p:cNvSpPr>
            <a:spLocks noGrp="1"/>
          </p:cNvSpPr>
          <p:nvPr>
            <p:ph type="body" idx="1"/>
          </p:nvPr>
        </p:nvSpPr>
        <p:spPr>
          <a:xfrm>
            <a:off x="963319" y="2906713"/>
            <a:ext cx="10363200" cy="1500187"/>
          </a:xfrm>
        </p:spPr>
        <p:txBody>
          <a:bodyPr anchor="b"/>
          <a:lstStyle>
            <a:lvl1pPr marL="0" indent="0">
              <a:buNone/>
              <a:defRPr sz="2370"/>
            </a:lvl1pPr>
            <a:lvl2pPr marL="541873" indent="0">
              <a:buNone/>
              <a:defRPr sz="2133"/>
            </a:lvl2pPr>
            <a:lvl3pPr marL="1083747" indent="0">
              <a:buNone/>
              <a:defRPr sz="1896"/>
            </a:lvl3pPr>
            <a:lvl4pPr marL="1625620" indent="0">
              <a:buNone/>
              <a:defRPr sz="1659"/>
            </a:lvl4pPr>
            <a:lvl5pPr marL="2167494" indent="0">
              <a:buNone/>
              <a:defRPr sz="1659"/>
            </a:lvl5pPr>
            <a:lvl6pPr marL="2709367" indent="0">
              <a:buNone/>
              <a:defRPr sz="1659"/>
            </a:lvl6pPr>
            <a:lvl7pPr marL="3251241" indent="0">
              <a:buNone/>
              <a:defRPr sz="1659"/>
            </a:lvl7pPr>
            <a:lvl8pPr marL="3793114" indent="0">
              <a:buNone/>
              <a:defRPr sz="1659"/>
            </a:lvl8pPr>
            <a:lvl9pPr marL="4334988" indent="0">
              <a:buNone/>
              <a:defRPr sz="1659"/>
            </a:lvl9pPr>
          </a:lstStyle>
          <a:p>
            <a:pPr lvl="0"/>
            <a:r>
              <a:rPr lang="hu-HU"/>
              <a:t>Mintaszöveg szerkesztése</a:t>
            </a:r>
          </a:p>
        </p:txBody>
      </p:sp>
      <p:sp>
        <p:nvSpPr>
          <p:cNvPr id="4" name="Rectangle 2">
            <a:extLst>
              <a:ext uri="{FF2B5EF4-FFF2-40B4-BE49-F238E27FC236}">
                <a16:creationId xmlns:a16="http://schemas.microsoft.com/office/drawing/2014/main" id="{C0D8472B-812A-CE40-B815-5124690C87C6}"/>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3">
            <a:extLst>
              <a:ext uri="{FF2B5EF4-FFF2-40B4-BE49-F238E27FC236}">
                <a16:creationId xmlns:a16="http://schemas.microsoft.com/office/drawing/2014/main" id="{EAC690FE-778B-E848-9B7B-79140EF05FB6}"/>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4">
            <a:extLst>
              <a:ext uri="{FF2B5EF4-FFF2-40B4-BE49-F238E27FC236}">
                <a16:creationId xmlns:a16="http://schemas.microsoft.com/office/drawing/2014/main" id="{92C84B3B-C852-AD4F-8C04-B956C46FFE40}"/>
              </a:ext>
            </a:extLst>
          </p:cNvPr>
          <p:cNvSpPr>
            <a:spLocks noGrp="1" noChangeArrowheads="1"/>
          </p:cNvSpPr>
          <p:nvPr>
            <p:ph type="sldNum" sz="quarter" idx="12"/>
          </p:nvPr>
        </p:nvSpPr>
        <p:spPr>
          <a:ln/>
        </p:spPr>
        <p:txBody>
          <a:bodyPr/>
          <a:lstStyle>
            <a:lvl1pPr>
              <a:defRPr/>
            </a:lvl1pPr>
          </a:lstStyle>
          <a:p>
            <a:pPr>
              <a:defRPr/>
            </a:pPr>
            <a:fld id="{8DA4377B-2361-EF46-8B66-79093C44AF1C}" type="slidenum">
              <a:rPr lang="hu-HU"/>
              <a:pPr>
                <a:defRPr/>
              </a:pPr>
              <a:t>‹#›</a:t>
            </a:fld>
            <a:endParaRPr lang="hu-HU"/>
          </a:p>
        </p:txBody>
      </p:sp>
    </p:spTree>
    <p:extLst>
      <p:ext uri="{BB962C8B-B14F-4D97-AF65-F5344CB8AC3E}">
        <p14:creationId xmlns:p14="http://schemas.microsoft.com/office/powerpoint/2010/main" val="13250010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C39CD30-1DD8-F648-AD27-939E917353DF}"/>
              </a:ext>
            </a:extLst>
          </p:cNvPr>
          <p:cNvSpPr>
            <a:spLocks noGrp="1" noChangeArrowheads="1"/>
          </p:cNvSpPr>
          <p:nvPr>
            <p:ph type="dt" sz="half" idx="10"/>
          </p:nvPr>
        </p:nvSpPr>
        <p:spPr>
          <a:ln/>
        </p:spPr>
        <p:txBody>
          <a:bodyPr/>
          <a:lstStyle>
            <a:lvl1pPr>
              <a:defRPr/>
            </a:lvl1pPr>
          </a:lstStyle>
          <a:p>
            <a:pPr>
              <a:defRPr/>
            </a:pPr>
            <a:endParaRPr lang="hu-HU"/>
          </a:p>
        </p:txBody>
      </p:sp>
      <p:sp>
        <p:nvSpPr>
          <p:cNvPr id="3" name="Rectangle 3">
            <a:extLst>
              <a:ext uri="{FF2B5EF4-FFF2-40B4-BE49-F238E27FC236}">
                <a16:creationId xmlns:a16="http://schemas.microsoft.com/office/drawing/2014/main" id="{DFB662F0-B604-684D-A397-DFCEC425A8CD}"/>
              </a:ext>
            </a:extLst>
          </p:cNvPr>
          <p:cNvSpPr>
            <a:spLocks noGrp="1" noChangeArrowheads="1"/>
          </p:cNvSpPr>
          <p:nvPr>
            <p:ph type="ftr" sz="quarter" idx="11"/>
          </p:nvPr>
        </p:nvSpPr>
        <p:spPr>
          <a:ln/>
        </p:spPr>
        <p:txBody>
          <a:bodyPr/>
          <a:lstStyle>
            <a:lvl1pPr>
              <a:defRPr/>
            </a:lvl1pPr>
          </a:lstStyle>
          <a:p>
            <a:pPr>
              <a:defRPr/>
            </a:pPr>
            <a:endParaRPr lang="hu-HU"/>
          </a:p>
        </p:txBody>
      </p:sp>
      <p:sp>
        <p:nvSpPr>
          <p:cNvPr id="4" name="Rectangle 4">
            <a:extLst>
              <a:ext uri="{FF2B5EF4-FFF2-40B4-BE49-F238E27FC236}">
                <a16:creationId xmlns:a16="http://schemas.microsoft.com/office/drawing/2014/main" id="{01072148-DEA2-D040-9C8B-613386B1197F}"/>
              </a:ext>
            </a:extLst>
          </p:cNvPr>
          <p:cNvSpPr>
            <a:spLocks noGrp="1" noChangeArrowheads="1"/>
          </p:cNvSpPr>
          <p:nvPr>
            <p:ph type="sldNum" sz="quarter" idx="12"/>
          </p:nvPr>
        </p:nvSpPr>
        <p:spPr>
          <a:ln/>
        </p:spPr>
        <p:txBody>
          <a:bodyPr/>
          <a:lstStyle>
            <a:lvl1pPr>
              <a:defRPr/>
            </a:lvl1pPr>
          </a:lstStyle>
          <a:p>
            <a:pPr>
              <a:defRPr/>
            </a:pPr>
            <a:fld id="{35E160FF-6534-7E45-93A3-96C0FED2DC6E}" type="slidenum">
              <a:rPr lang="hu-HU"/>
              <a:pPr>
                <a:defRPr/>
              </a:pPr>
              <a:t>‹#›</a:t>
            </a:fld>
            <a:endParaRPr lang="hu-HU"/>
          </a:p>
        </p:txBody>
      </p:sp>
    </p:spTree>
    <p:extLst>
      <p:ext uri="{BB962C8B-B14F-4D97-AF65-F5344CB8AC3E}">
        <p14:creationId xmlns:p14="http://schemas.microsoft.com/office/powerpoint/2010/main" val="23354630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09602" y="273050"/>
            <a:ext cx="4011319" cy="1162050"/>
          </a:xfrm>
        </p:spPr>
        <p:txBody>
          <a:bodyPr anchor="b"/>
          <a:lstStyle>
            <a:lvl1pPr algn="l">
              <a:defRPr sz="2370" b="1"/>
            </a:lvl1pPr>
          </a:lstStyle>
          <a:p>
            <a:r>
              <a:rPr lang="hu-HU"/>
              <a:t>Mintacím szerkesztése</a:t>
            </a:r>
          </a:p>
        </p:txBody>
      </p:sp>
      <p:sp>
        <p:nvSpPr>
          <p:cNvPr id="3" name="Tartalom helye 2"/>
          <p:cNvSpPr>
            <a:spLocks noGrp="1"/>
          </p:cNvSpPr>
          <p:nvPr>
            <p:ph idx="1"/>
          </p:nvPr>
        </p:nvSpPr>
        <p:spPr>
          <a:xfrm>
            <a:off x="4767675" y="273055"/>
            <a:ext cx="6814726" cy="5853113"/>
          </a:xfrm>
        </p:spPr>
        <p:txBody>
          <a:bodyPr/>
          <a:lstStyle>
            <a:lvl1pPr>
              <a:defRPr sz="3793"/>
            </a:lvl1pPr>
            <a:lvl2pPr>
              <a:defRPr sz="3319"/>
            </a:lvl2pPr>
            <a:lvl3pPr>
              <a:defRPr sz="2844"/>
            </a:lvl3pPr>
            <a:lvl4pPr>
              <a:defRPr sz="2370"/>
            </a:lvl4pPr>
            <a:lvl5pPr>
              <a:defRPr sz="2370"/>
            </a:lvl5pPr>
            <a:lvl6pPr>
              <a:defRPr sz="2370"/>
            </a:lvl6pPr>
            <a:lvl7pPr>
              <a:defRPr sz="2370"/>
            </a:lvl7pPr>
            <a:lvl8pPr>
              <a:defRPr sz="2370"/>
            </a:lvl8pPr>
            <a:lvl9pPr>
              <a:defRPr sz="237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609602" y="1435103"/>
            <a:ext cx="4011319" cy="4691063"/>
          </a:xfrm>
        </p:spPr>
        <p:txBody>
          <a:bodyPr/>
          <a:lstStyle>
            <a:lvl1pPr marL="0" indent="0">
              <a:buNone/>
              <a:defRPr sz="1659"/>
            </a:lvl1pPr>
            <a:lvl2pPr marL="541873" indent="0">
              <a:buNone/>
              <a:defRPr sz="1422"/>
            </a:lvl2pPr>
            <a:lvl3pPr marL="1083747" indent="0">
              <a:buNone/>
              <a:defRPr sz="1185"/>
            </a:lvl3pPr>
            <a:lvl4pPr marL="1625620" indent="0">
              <a:buNone/>
              <a:defRPr sz="1067"/>
            </a:lvl4pPr>
            <a:lvl5pPr marL="2167494" indent="0">
              <a:buNone/>
              <a:defRPr sz="1067"/>
            </a:lvl5pPr>
            <a:lvl6pPr marL="2709367" indent="0">
              <a:buNone/>
              <a:defRPr sz="1067"/>
            </a:lvl6pPr>
            <a:lvl7pPr marL="3251241" indent="0">
              <a:buNone/>
              <a:defRPr sz="1067"/>
            </a:lvl7pPr>
            <a:lvl8pPr marL="3793114" indent="0">
              <a:buNone/>
              <a:defRPr sz="1067"/>
            </a:lvl8pPr>
            <a:lvl9pPr marL="4334988" indent="0">
              <a:buNone/>
              <a:defRPr sz="1067"/>
            </a:lvl9pPr>
          </a:lstStyle>
          <a:p>
            <a:pPr lvl="0"/>
            <a:r>
              <a:rPr lang="hu-HU"/>
              <a:t>Mintaszöveg szerkesztése</a:t>
            </a:r>
          </a:p>
        </p:txBody>
      </p:sp>
      <p:sp>
        <p:nvSpPr>
          <p:cNvPr id="5" name="Rectangle 2">
            <a:extLst>
              <a:ext uri="{FF2B5EF4-FFF2-40B4-BE49-F238E27FC236}">
                <a16:creationId xmlns:a16="http://schemas.microsoft.com/office/drawing/2014/main" id="{A11F2EB8-75B9-BB43-BE7D-6E5B1A5D13A4}"/>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3">
            <a:extLst>
              <a:ext uri="{FF2B5EF4-FFF2-40B4-BE49-F238E27FC236}">
                <a16:creationId xmlns:a16="http://schemas.microsoft.com/office/drawing/2014/main" id="{5CF4E6F6-DB6A-8F47-A733-D05BF5EDF26F}"/>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4">
            <a:extLst>
              <a:ext uri="{FF2B5EF4-FFF2-40B4-BE49-F238E27FC236}">
                <a16:creationId xmlns:a16="http://schemas.microsoft.com/office/drawing/2014/main" id="{E5AE4003-1215-2B41-B4BC-960C5C0E9985}"/>
              </a:ext>
            </a:extLst>
          </p:cNvPr>
          <p:cNvSpPr>
            <a:spLocks noGrp="1" noChangeArrowheads="1"/>
          </p:cNvSpPr>
          <p:nvPr>
            <p:ph type="sldNum" sz="quarter" idx="12"/>
          </p:nvPr>
        </p:nvSpPr>
        <p:spPr>
          <a:ln/>
        </p:spPr>
        <p:txBody>
          <a:bodyPr/>
          <a:lstStyle>
            <a:lvl1pPr>
              <a:defRPr/>
            </a:lvl1pPr>
          </a:lstStyle>
          <a:p>
            <a:pPr>
              <a:defRPr/>
            </a:pPr>
            <a:fld id="{AA966D30-E542-1A41-93C5-0EAE3FDF3E6E}" type="slidenum">
              <a:rPr lang="hu-HU"/>
              <a:pPr>
                <a:defRPr/>
              </a:pPr>
              <a:t>‹#›</a:t>
            </a:fld>
            <a:endParaRPr lang="hu-HU"/>
          </a:p>
        </p:txBody>
      </p:sp>
    </p:spTree>
    <p:extLst>
      <p:ext uri="{BB962C8B-B14F-4D97-AF65-F5344CB8AC3E}">
        <p14:creationId xmlns:p14="http://schemas.microsoft.com/office/powerpoint/2010/main" val="11006113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2389481" y="4800600"/>
            <a:ext cx="7315200" cy="566738"/>
          </a:xfrm>
        </p:spPr>
        <p:txBody>
          <a:bodyPr anchor="b"/>
          <a:lstStyle>
            <a:lvl1pPr algn="l">
              <a:defRPr sz="2370" b="1"/>
            </a:lvl1pPr>
          </a:lstStyle>
          <a:p>
            <a:r>
              <a:rPr lang="hu-HU"/>
              <a:t>Mintacím szerkesztése</a:t>
            </a:r>
          </a:p>
        </p:txBody>
      </p:sp>
      <p:sp>
        <p:nvSpPr>
          <p:cNvPr id="3" name="Kép helye 2"/>
          <p:cNvSpPr>
            <a:spLocks noGrp="1"/>
          </p:cNvSpPr>
          <p:nvPr>
            <p:ph type="pic" idx="1"/>
          </p:nvPr>
        </p:nvSpPr>
        <p:spPr>
          <a:xfrm>
            <a:off x="2389481" y="612775"/>
            <a:ext cx="7315200" cy="4114800"/>
          </a:xfrm>
        </p:spPr>
        <p:txBody>
          <a:bodyPr/>
          <a:lstStyle>
            <a:lvl1pPr marL="0" indent="0">
              <a:buNone/>
              <a:defRPr sz="3793"/>
            </a:lvl1pPr>
            <a:lvl2pPr marL="541873" indent="0">
              <a:buNone/>
              <a:defRPr sz="3319"/>
            </a:lvl2pPr>
            <a:lvl3pPr marL="1083747" indent="0">
              <a:buNone/>
              <a:defRPr sz="2844"/>
            </a:lvl3pPr>
            <a:lvl4pPr marL="1625620" indent="0">
              <a:buNone/>
              <a:defRPr sz="2370"/>
            </a:lvl4pPr>
            <a:lvl5pPr marL="2167494" indent="0">
              <a:buNone/>
              <a:defRPr sz="2370"/>
            </a:lvl5pPr>
            <a:lvl6pPr marL="2709367" indent="0">
              <a:buNone/>
              <a:defRPr sz="2370"/>
            </a:lvl6pPr>
            <a:lvl7pPr marL="3251241" indent="0">
              <a:buNone/>
              <a:defRPr sz="2370"/>
            </a:lvl7pPr>
            <a:lvl8pPr marL="3793114" indent="0">
              <a:buNone/>
              <a:defRPr sz="2370"/>
            </a:lvl8pPr>
            <a:lvl9pPr marL="4334988" indent="0">
              <a:buNone/>
              <a:defRPr sz="2370"/>
            </a:lvl9pPr>
          </a:lstStyle>
          <a:p>
            <a:pPr lvl="0"/>
            <a:endParaRPr lang="hu-HU" noProof="0"/>
          </a:p>
        </p:txBody>
      </p:sp>
      <p:sp>
        <p:nvSpPr>
          <p:cNvPr id="4" name="Szöveg helye 3"/>
          <p:cNvSpPr>
            <a:spLocks noGrp="1"/>
          </p:cNvSpPr>
          <p:nvPr>
            <p:ph type="body" sz="half" idx="2"/>
          </p:nvPr>
        </p:nvSpPr>
        <p:spPr>
          <a:xfrm>
            <a:off x="2389481" y="5367338"/>
            <a:ext cx="7315200" cy="804862"/>
          </a:xfrm>
        </p:spPr>
        <p:txBody>
          <a:bodyPr/>
          <a:lstStyle>
            <a:lvl1pPr marL="0" indent="0">
              <a:buNone/>
              <a:defRPr sz="1659"/>
            </a:lvl1pPr>
            <a:lvl2pPr marL="541873" indent="0">
              <a:buNone/>
              <a:defRPr sz="1422"/>
            </a:lvl2pPr>
            <a:lvl3pPr marL="1083747" indent="0">
              <a:buNone/>
              <a:defRPr sz="1185"/>
            </a:lvl3pPr>
            <a:lvl4pPr marL="1625620" indent="0">
              <a:buNone/>
              <a:defRPr sz="1067"/>
            </a:lvl4pPr>
            <a:lvl5pPr marL="2167494" indent="0">
              <a:buNone/>
              <a:defRPr sz="1067"/>
            </a:lvl5pPr>
            <a:lvl6pPr marL="2709367" indent="0">
              <a:buNone/>
              <a:defRPr sz="1067"/>
            </a:lvl6pPr>
            <a:lvl7pPr marL="3251241" indent="0">
              <a:buNone/>
              <a:defRPr sz="1067"/>
            </a:lvl7pPr>
            <a:lvl8pPr marL="3793114" indent="0">
              <a:buNone/>
              <a:defRPr sz="1067"/>
            </a:lvl8pPr>
            <a:lvl9pPr marL="4334988" indent="0">
              <a:buNone/>
              <a:defRPr sz="1067"/>
            </a:lvl9pPr>
          </a:lstStyle>
          <a:p>
            <a:pPr lvl="0"/>
            <a:r>
              <a:rPr lang="hu-HU"/>
              <a:t>Mintaszöveg szerkesztése</a:t>
            </a:r>
          </a:p>
        </p:txBody>
      </p:sp>
      <p:sp>
        <p:nvSpPr>
          <p:cNvPr id="5" name="Rectangle 2">
            <a:extLst>
              <a:ext uri="{FF2B5EF4-FFF2-40B4-BE49-F238E27FC236}">
                <a16:creationId xmlns:a16="http://schemas.microsoft.com/office/drawing/2014/main" id="{C196EFAB-7B51-C045-A76E-1072280E2E65}"/>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3">
            <a:extLst>
              <a:ext uri="{FF2B5EF4-FFF2-40B4-BE49-F238E27FC236}">
                <a16:creationId xmlns:a16="http://schemas.microsoft.com/office/drawing/2014/main" id="{F66C6D57-981A-434E-93F8-A5FE3746BDE0}"/>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4">
            <a:extLst>
              <a:ext uri="{FF2B5EF4-FFF2-40B4-BE49-F238E27FC236}">
                <a16:creationId xmlns:a16="http://schemas.microsoft.com/office/drawing/2014/main" id="{38513DFF-F20A-6B4A-8A69-41014A6A2542}"/>
              </a:ext>
            </a:extLst>
          </p:cNvPr>
          <p:cNvSpPr>
            <a:spLocks noGrp="1" noChangeArrowheads="1"/>
          </p:cNvSpPr>
          <p:nvPr>
            <p:ph type="sldNum" sz="quarter" idx="12"/>
          </p:nvPr>
        </p:nvSpPr>
        <p:spPr>
          <a:ln/>
        </p:spPr>
        <p:txBody>
          <a:bodyPr/>
          <a:lstStyle>
            <a:lvl1pPr>
              <a:defRPr/>
            </a:lvl1pPr>
          </a:lstStyle>
          <a:p>
            <a:pPr>
              <a:defRPr/>
            </a:pPr>
            <a:fld id="{49F69F94-93C6-1C48-A209-16FA38628E9E}" type="slidenum">
              <a:rPr lang="hu-HU"/>
              <a:pPr>
                <a:defRPr/>
              </a:pPr>
              <a:t>‹#›</a:t>
            </a:fld>
            <a:endParaRPr lang="hu-HU"/>
          </a:p>
        </p:txBody>
      </p:sp>
    </p:spTree>
    <p:extLst>
      <p:ext uri="{BB962C8B-B14F-4D97-AF65-F5344CB8AC3E}">
        <p14:creationId xmlns:p14="http://schemas.microsoft.com/office/powerpoint/2010/main" val="42491953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2">
            <a:extLst>
              <a:ext uri="{FF2B5EF4-FFF2-40B4-BE49-F238E27FC236}">
                <a16:creationId xmlns:a16="http://schemas.microsoft.com/office/drawing/2014/main" id="{0E86FA35-080C-9245-85B8-5D1158129675}"/>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3">
            <a:extLst>
              <a:ext uri="{FF2B5EF4-FFF2-40B4-BE49-F238E27FC236}">
                <a16:creationId xmlns:a16="http://schemas.microsoft.com/office/drawing/2014/main" id="{D0220EF0-DB6A-0D47-9C91-EF8715F5D8F4}"/>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4">
            <a:extLst>
              <a:ext uri="{FF2B5EF4-FFF2-40B4-BE49-F238E27FC236}">
                <a16:creationId xmlns:a16="http://schemas.microsoft.com/office/drawing/2014/main" id="{98271B3D-2157-4D42-A4AA-9C7AC5AE4722}"/>
              </a:ext>
            </a:extLst>
          </p:cNvPr>
          <p:cNvSpPr>
            <a:spLocks noGrp="1" noChangeArrowheads="1"/>
          </p:cNvSpPr>
          <p:nvPr>
            <p:ph type="sldNum" sz="quarter" idx="12"/>
          </p:nvPr>
        </p:nvSpPr>
        <p:spPr>
          <a:ln/>
        </p:spPr>
        <p:txBody>
          <a:bodyPr/>
          <a:lstStyle>
            <a:lvl1pPr>
              <a:defRPr/>
            </a:lvl1pPr>
          </a:lstStyle>
          <a:p>
            <a:pPr>
              <a:defRPr/>
            </a:pPr>
            <a:fld id="{5ECBECFB-4EB3-F744-92AD-62154FE18E70}" type="slidenum">
              <a:rPr lang="hu-HU"/>
              <a:pPr>
                <a:defRPr/>
              </a:pPr>
              <a:t>‹#›</a:t>
            </a:fld>
            <a:endParaRPr lang="hu-HU"/>
          </a:p>
        </p:txBody>
      </p:sp>
    </p:spTree>
    <p:extLst>
      <p:ext uri="{BB962C8B-B14F-4D97-AF65-F5344CB8AC3E}">
        <p14:creationId xmlns:p14="http://schemas.microsoft.com/office/powerpoint/2010/main" val="8687031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686800" y="609600"/>
            <a:ext cx="2590801" cy="5486400"/>
          </a:xfrm>
        </p:spPr>
        <p:txBody>
          <a:bodyPr vert="eaVert"/>
          <a:lstStyle/>
          <a:p>
            <a:r>
              <a:rPr lang="hu-HU"/>
              <a:t>Mintacím szerkesztése</a:t>
            </a:r>
          </a:p>
        </p:txBody>
      </p:sp>
      <p:sp>
        <p:nvSpPr>
          <p:cNvPr id="3" name="Függőleges szöveg helye 2"/>
          <p:cNvSpPr>
            <a:spLocks noGrp="1"/>
          </p:cNvSpPr>
          <p:nvPr>
            <p:ph type="body" orient="vert" idx="1"/>
          </p:nvPr>
        </p:nvSpPr>
        <p:spPr>
          <a:xfrm>
            <a:off x="914401" y="609600"/>
            <a:ext cx="7591778" cy="5486400"/>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2">
            <a:extLst>
              <a:ext uri="{FF2B5EF4-FFF2-40B4-BE49-F238E27FC236}">
                <a16:creationId xmlns:a16="http://schemas.microsoft.com/office/drawing/2014/main" id="{260FF8F7-3AE1-4940-8CE1-611719366FE0}"/>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3">
            <a:extLst>
              <a:ext uri="{FF2B5EF4-FFF2-40B4-BE49-F238E27FC236}">
                <a16:creationId xmlns:a16="http://schemas.microsoft.com/office/drawing/2014/main" id="{6E5D05E1-BC3F-F74D-8DE3-A4020AEE8F2B}"/>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4">
            <a:extLst>
              <a:ext uri="{FF2B5EF4-FFF2-40B4-BE49-F238E27FC236}">
                <a16:creationId xmlns:a16="http://schemas.microsoft.com/office/drawing/2014/main" id="{5BD267AE-D6EF-E64F-B8BF-4E22C42FA228}"/>
              </a:ext>
            </a:extLst>
          </p:cNvPr>
          <p:cNvSpPr>
            <a:spLocks noGrp="1" noChangeArrowheads="1"/>
          </p:cNvSpPr>
          <p:nvPr>
            <p:ph type="sldNum" sz="quarter" idx="12"/>
          </p:nvPr>
        </p:nvSpPr>
        <p:spPr>
          <a:ln/>
        </p:spPr>
        <p:txBody>
          <a:bodyPr/>
          <a:lstStyle>
            <a:lvl1pPr>
              <a:defRPr/>
            </a:lvl1pPr>
          </a:lstStyle>
          <a:p>
            <a:pPr>
              <a:defRPr/>
            </a:pPr>
            <a:fld id="{73C72C44-0922-144D-8E6E-83EB77A9BD99}" type="slidenum">
              <a:rPr lang="hu-HU"/>
              <a:pPr>
                <a:defRPr/>
              </a:pPr>
              <a:t>‹#›</a:t>
            </a:fld>
            <a:endParaRPr lang="hu-HU"/>
          </a:p>
        </p:txBody>
      </p:sp>
    </p:spTree>
    <p:extLst>
      <p:ext uri="{BB962C8B-B14F-4D97-AF65-F5344CB8AC3E}">
        <p14:creationId xmlns:p14="http://schemas.microsoft.com/office/powerpoint/2010/main" val="2308558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914403" y="1981200"/>
            <a:ext cx="5091289" cy="4114800"/>
          </a:xfrm>
        </p:spPr>
        <p:txBody>
          <a:bodyPr/>
          <a:lstStyle>
            <a:lvl1pPr>
              <a:defRPr sz="3319"/>
            </a:lvl1pPr>
            <a:lvl2pPr>
              <a:defRPr sz="2844"/>
            </a:lvl2pPr>
            <a:lvl3pPr>
              <a:defRPr sz="2370"/>
            </a:lvl3pPr>
            <a:lvl4pPr>
              <a:defRPr sz="2133"/>
            </a:lvl4pPr>
            <a:lvl5pPr>
              <a:defRPr sz="2133"/>
            </a:lvl5pPr>
            <a:lvl6pPr>
              <a:defRPr sz="2133"/>
            </a:lvl6pPr>
            <a:lvl7pPr>
              <a:defRPr sz="2133"/>
            </a:lvl7pPr>
            <a:lvl8pPr>
              <a:defRPr sz="2133"/>
            </a:lvl8pPr>
            <a:lvl9pPr>
              <a:defRPr sz="2133"/>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186315" y="1981200"/>
            <a:ext cx="5091289" cy="4114800"/>
          </a:xfrm>
        </p:spPr>
        <p:txBody>
          <a:bodyPr/>
          <a:lstStyle>
            <a:lvl1pPr>
              <a:defRPr sz="3319"/>
            </a:lvl1pPr>
            <a:lvl2pPr>
              <a:defRPr sz="2844"/>
            </a:lvl2pPr>
            <a:lvl3pPr>
              <a:defRPr sz="2370"/>
            </a:lvl3pPr>
            <a:lvl4pPr>
              <a:defRPr sz="2133"/>
            </a:lvl4pPr>
            <a:lvl5pPr>
              <a:defRPr sz="2133"/>
            </a:lvl5pPr>
            <a:lvl6pPr>
              <a:defRPr sz="2133"/>
            </a:lvl6pPr>
            <a:lvl7pPr>
              <a:defRPr sz="2133"/>
            </a:lvl7pPr>
            <a:lvl8pPr>
              <a:defRPr sz="2133"/>
            </a:lvl8pPr>
            <a:lvl9pPr>
              <a:defRPr sz="2133"/>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2">
            <a:extLst>
              <a:ext uri="{FF2B5EF4-FFF2-40B4-BE49-F238E27FC236}">
                <a16:creationId xmlns:a16="http://schemas.microsoft.com/office/drawing/2014/main" id="{0070E028-6E5F-FF4F-A83F-C97606CD3552}"/>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3">
            <a:extLst>
              <a:ext uri="{FF2B5EF4-FFF2-40B4-BE49-F238E27FC236}">
                <a16:creationId xmlns:a16="http://schemas.microsoft.com/office/drawing/2014/main" id="{170348A1-D407-6D4A-A345-0001B07AB5B1}"/>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4">
            <a:extLst>
              <a:ext uri="{FF2B5EF4-FFF2-40B4-BE49-F238E27FC236}">
                <a16:creationId xmlns:a16="http://schemas.microsoft.com/office/drawing/2014/main" id="{AD5DE376-83FD-5C46-9A1B-8E38CC28329B}"/>
              </a:ext>
            </a:extLst>
          </p:cNvPr>
          <p:cNvSpPr>
            <a:spLocks noGrp="1" noChangeArrowheads="1"/>
          </p:cNvSpPr>
          <p:nvPr>
            <p:ph type="sldNum" sz="quarter" idx="12"/>
          </p:nvPr>
        </p:nvSpPr>
        <p:spPr>
          <a:ln/>
        </p:spPr>
        <p:txBody>
          <a:bodyPr/>
          <a:lstStyle>
            <a:lvl1pPr>
              <a:defRPr/>
            </a:lvl1pPr>
          </a:lstStyle>
          <a:p>
            <a:pPr>
              <a:defRPr/>
            </a:pPr>
            <a:fld id="{F9BA32FB-5F1A-BE46-9034-3C59CD89E393}" type="slidenum">
              <a:rPr lang="hu-HU"/>
              <a:pPr>
                <a:defRPr/>
              </a:pPr>
              <a:t>‹#›</a:t>
            </a:fld>
            <a:endParaRPr lang="hu-HU"/>
          </a:p>
        </p:txBody>
      </p:sp>
    </p:spTree>
    <p:extLst>
      <p:ext uri="{BB962C8B-B14F-4D97-AF65-F5344CB8AC3E}">
        <p14:creationId xmlns:p14="http://schemas.microsoft.com/office/powerpoint/2010/main" val="1492863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609600" y="274638"/>
            <a:ext cx="10972800" cy="1143000"/>
          </a:xfrm>
        </p:spPr>
        <p:txBody>
          <a:bodyPr/>
          <a:lstStyle>
            <a:lvl1pPr>
              <a:defRPr/>
            </a:lvl1pPr>
          </a:lstStyle>
          <a:p>
            <a:r>
              <a:rPr lang="hu-HU"/>
              <a:t>Mintacím szerkesztése</a:t>
            </a:r>
          </a:p>
        </p:txBody>
      </p:sp>
      <p:sp>
        <p:nvSpPr>
          <p:cNvPr id="3" name="Szöveg helye 2"/>
          <p:cNvSpPr>
            <a:spLocks noGrp="1"/>
          </p:cNvSpPr>
          <p:nvPr>
            <p:ph type="body" idx="1"/>
          </p:nvPr>
        </p:nvSpPr>
        <p:spPr>
          <a:xfrm>
            <a:off x="609600" y="1535113"/>
            <a:ext cx="5386683" cy="639762"/>
          </a:xfrm>
        </p:spPr>
        <p:txBody>
          <a:bodyPr anchor="b"/>
          <a:lstStyle>
            <a:lvl1pPr marL="0" indent="0">
              <a:buNone/>
              <a:defRPr sz="2844" b="1"/>
            </a:lvl1pPr>
            <a:lvl2pPr marL="541873" indent="0">
              <a:buNone/>
              <a:defRPr sz="2370" b="1"/>
            </a:lvl2pPr>
            <a:lvl3pPr marL="1083747" indent="0">
              <a:buNone/>
              <a:defRPr sz="2133" b="1"/>
            </a:lvl3pPr>
            <a:lvl4pPr marL="1625620" indent="0">
              <a:buNone/>
              <a:defRPr sz="1896" b="1"/>
            </a:lvl4pPr>
            <a:lvl5pPr marL="2167494" indent="0">
              <a:buNone/>
              <a:defRPr sz="1896" b="1"/>
            </a:lvl5pPr>
            <a:lvl6pPr marL="2709367" indent="0">
              <a:buNone/>
              <a:defRPr sz="1896" b="1"/>
            </a:lvl6pPr>
            <a:lvl7pPr marL="3251241" indent="0">
              <a:buNone/>
              <a:defRPr sz="1896" b="1"/>
            </a:lvl7pPr>
            <a:lvl8pPr marL="3793114" indent="0">
              <a:buNone/>
              <a:defRPr sz="1896" b="1"/>
            </a:lvl8pPr>
            <a:lvl9pPr marL="4334988" indent="0">
              <a:buNone/>
              <a:defRPr sz="1896" b="1"/>
            </a:lvl9pPr>
          </a:lstStyle>
          <a:p>
            <a:pPr lvl="0"/>
            <a:r>
              <a:rPr lang="hu-HU"/>
              <a:t>Mintaszöveg szerkesztése</a:t>
            </a:r>
          </a:p>
        </p:txBody>
      </p:sp>
      <p:sp>
        <p:nvSpPr>
          <p:cNvPr id="4" name="Tartalom helye 3"/>
          <p:cNvSpPr>
            <a:spLocks noGrp="1"/>
          </p:cNvSpPr>
          <p:nvPr>
            <p:ph sz="half" idx="2"/>
          </p:nvPr>
        </p:nvSpPr>
        <p:spPr>
          <a:xfrm>
            <a:off x="609600" y="2174875"/>
            <a:ext cx="5386683" cy="3951288"/>
          </a:xfrm>
        </p:spPr>
        <p:txBody>
          <a:bodyPr/>
          <a:lstStyle>
            <a:lvl1pPr>
              <a:defRPr sz="2844"/>
            </a:lvl1pPr>
            <a:lvl2pPr>
              <a:defRPr sz="2370"/>
            </a:lvl2pPr>
            <a:lvl3pPr>
              <a:defRPr sz="2133"/>
            </a:lvl3pPr>
            <a:lvl4pPr>
              <a:defRPr sz="1896"/>
            </a:lvl4pPr>
            <a:lvl5pPr>
              <a:defRPr sz="1896"/>
            </a:lvl5pPr>
            <a:lvl6pPr>
              <a:defRPr sz="1896"/>
            </a:lvl6pPr>
            <a:lvl7pPr>
              <a:defRPr sz="1896"/>
            </a:lvl7pPr>
            <a:lvl8pPr>
              <a:defRPr sz="1896"/>
            </a:lvl8pPr>
            <a:lvl9pPr>
              <a:defRPr sz="1896"/>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93837" y="1535113"/>
            <a:ext cx="5388563" cy="639762"/>
          </a:xfrm>
        </p:spPr>
        <p:txBody>
          <a:bodyPr anchor="b"/>
          <a:lstStyle>
            <a:lvl1pPr marL="0" indent="0">
              <a:buNone/>
              <a:defRPr sz="2844" b="1"/>
            </a:lvl1pPr>
            <a:lvl2pPr marL="541873" indent="0">
              <a:buNone/>
              <a:defRPr sz="2370" b="1"/>
            </a:lvl2pPr>
            <a:lvl3pPr marL="1083747" indent="0">
              <a:buNone/>
              <a:defRPr sz="2133" b="1"/>
            </a:lvl3pPr>
            <a:lvl4pPr marL="1625620" indent="0">
              <a:buNone/>
              <a:defRPr sz="1896" b="1"/>
            </a:lvl4pPr>
            <a:lvl5pPr marL="2167494" indent="0">
              <a:buNone/>
              <a:defRPr sz="1896" b="1"/>
            </a:lvl5pPr>
            <a:lvl6pPr marL="2709367" indent="0">
              <a:buNone/>
              <a:defRPr sz="1896" b="1"/>
            </a:lvl6pPr>
            <a:lvl7pPr marL="3251241" indent="0">
              <a:buNone/>
              <a:defRPr sz="1896" b="1"/>
            </a:lvl7pPr>
            <a:lvl8pPr marL="3793114" indent="0">
              <a:buNone/>
              <a:defRPr sz="1896" b="1"/>
            </a:lvl8pPr>
            <a:lvl9pPr marL="4334988" indent="0">
              <a:buNone/>
              <a:defRPr sz="1896" b="1"/>
            </a:lvl9pPr>
          </a:lstStyle>
          <a:p>
            <a:pPr lvl="0"/>
            <a:r>
              <a:rPr lang="hu-HU"/>
              <a:t>Mintaszöveg szerkesztése</a:t>
            </a:r>
          </a:p>
        </p:txBody>
      </p:sp>
      <p:sp>
        <p:nvSpPr>
          <p:cNvPr id="6" name="Tartalom helye 5"/>
          <p:cNvSpPr>
            <a:spLocks noGrp="1"/>
          </p:cNvSpPr>
          <p:nvPr>
            <p:ph sz="quarter" idx="4"/>
          </p:nvPr>
        </p:nvSpPr>
        <p:spPr>
          <a:xfrm>
            <a:off x="6193837" y="2174875"/>
            <a:ext cx="5388563" cy="3951288"/>
          </a:xfrm>
        </p:spPr>
        <p:txBody>
          <a:bodyPr/>
          <a:lstStyle>
            <a:lvl1pPr>
              <a:defRPr sz="2844"/>
            </a:lvl1pPr>
            <a:lvl2pPr>
              <a:defRPr sz="2370"/>
            </a:lvl2pPr>
            <a:lvl3pPr>
              <a:defRPr sz="2133"/>
            </a:lvl3pPr>
            <a:lvl4pPr>
              <a:defRPr sz="1896"/>
            </a:lvl4pPr>
            <a:lvl5pPr>
              <a:defRPr sz="1896"/>
            </a:lvl5pPr>
            <a:lvl6pPr>
              <a:defRPr sz="1896"/>
            </a:lvl6pPr>
            <a:lvl7pPr>
              <a:defRPr sz="1896"/>
            </a:lvl7pPr>
            <a:lvl8pPr>
              <a:defRPr sz="1896"/>
            </a:lvl8pPr>
            <a:lvl9pPr>
              <a:defRPr sz="1896"/>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Rectangle 2">
            <a:extLst>
              <a:ext uri="{FF2B5EF4-FFF2-40B4-BE49-F238E27FC236}">
                <a16:creationId xmlns:a16="http://schemas.microsoft.com/office/drawing/2014/main" id="{DB5526AE-B5A2-BB49-ADA7-A0B91B63828F}"/>
              </a:ext>
            </a:extLst>
          </p:cNvPr>
          <p:cNvSpPr>
            <a:spLocks noGrp="1" noChangeArrowheads="1"/>
          </p:cNvSpPr>
          <p:nvPr>
            <p:ph type="dt" sz="half" idx="10"/>
          </p:nvPr>
        </p:nvSpPr>
        <p:spPr>
          <a:ln/>
        </p:spPr>
        <p:txBody>
          <a:bodyPr/>
          <a:lstStyle>
            <a:lvl1pPr>
              <a:defRPr/>
            </a:lvl1pPr>
          </a:lstStyle>
          <a:p>
            <a:pPr>
              <a:defRPr/>
            </a:pPr>
            <a:endParaRPr lang="hu-HU"/>
          </a:p>
        </p:txBody>
      </p:sp>
      <p:sp>
        <p:nvSpPr>
          <p:cNvPr id="8" name="Rectangle 3">
            <a:extLst>
              <a:ext uri="{FF2B5EF4-FFF2-40B4-BE49-F238E27FC236}">
                <a16:creationId xmlns:a16="http://schemas.microsoft.com/office/drawing/2014/main" id="{C07857E8-464C-C346-A10B-8D5F2B1E5D8C}"/>
              </a:ext>
            </a:extLst>
          </p:cNvPr>
          <p:cNvSpPr>
            <a:spLocks noGrp="1" noChangeArrowheads="1"/>
          </p:cNvSpPr>
          <p:nvPr>
            <p:ph type="ftr" sz="quarter" idx="11"/>
          </p:nvPr>
        </p:nvSpPr>
        <p:spPr>
          <a:ln/>
        </p:spPr>
        <p:txBody>
          <a:bodyPr/>
          <a:lstStyle>
            <a:lvl1pPr>
              <a:defRPr/>
            </a:lvl1pPr>
          </a:lstStyle>
          <a:p>
            <a:pPr>
              <a:defRPr/>
            </a:pPr>
            <a:endParaRPr lang="hu-HU"/>
          </a:p>
        </p:txBody>
      </p:sp>
      <p:sp>
        <p:nvSpPr>
          <p:cNvPr id="9" name="Rectangle 4">
            <a:extLst>
              <a:ext uri="{FF2B5EF4-FFF2-40B4-BE49-F238E27FC236}">
                <a16:creationId xmlns:a16="http://schemas.microsoft.com/office/drawing/2014/main" id="{795CBFE2-8676-3E40-A215-24459C6A56EE}"/>
              </a:ext>
            </a:extLst>
          </p:cNvPr>
          <p:cNvSpPr>
            <a:spLocks noGrp="1" noChangeArrowheads="1"/>
          </p:cNvSpPr>
          <p:nvPr>
            <p:ph type="sldNum" sz="quarter" idx="12"/>
          </p:nvPr>
        </p:nvSpPr>
        <p:spPr>
          <a:ln/>
        </p:spPr>
        <p:txBody>
          <a:bodyPr/>
          <a:lstStyle>
            <a:lvl1pPr>
              <a:defRPr/>
            </a:lvl1pPr>
          </a:lstStyle>
          <a:p>
            <a:pPr>
              <a:defRPr/>
            </a:pPr>
            <a:fld id="{FEECD50B-B455-E940-8326-15A97F82992C}" type="slidenum">
              <a:rPr lang="hu-HU"/>
              <a:pPr>
                <a:defRPr/>
              </a:pPr>
              <a:t>‹#›</a:t>
            </a:fld>
            <a:endParaRPr lang="hu-HU"/>
          </a:p>
        </p:txBody>
      </p:sp>
    </p:spTree>
    <p:extLst>
      <p:ext uri="{BB962C8B-B14F-4D97-AF65-F5344CB8AC3E}">
        <p14:creationId xmlns:p14="http://schemas.microsoft.com/office/powerpoint/2010/main" val="2410098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Rectangle 2">
            <a:extLst>
              <a:ext uri="{FF2B5EF4-FFF2-40B4-BE49-F238E27FC236}">
                <a16:creationId xmlns:a16="http://schemas.microsoft.com/office/drawing/2014/main" id="{9EE0C564-BCDD-DF45-92F1-1D50643C6044}"/>
              </a:ext>
            </a:extLst>
          </p:cNvPr>
          <p:cNvSpPr>
            <a:spLocks noGrp="1" noChangeArrowheads="1"/>
          </p:cNvSpPr>
          <p:nvPr>
            <p:ph type="dt" sz="half" idx="10"/>
          </p:nvPr>
        </p:nvSpPr>
        <p:spPr>
          <a:ln/>
        </p:spPr>
        <p:txBody>
          <a:bodyPr/>
          <a:lstStyle>
            <a:lvl1pPr>
              <a:defRPr/>
            </a:lvl1pPr>
          </a:lstStyle>
          <a:p>
            <a:pPr>
              <a:defRPr/>
            </a:pPr>
            <a:endParaRPr lang="hu-HU"/>
          </a:p>
        </p:txBody>
      </p:sp>
      <p:sp>
        <p:nvSpPr>
          <p:cNvPr id="4" name="Rectangle 3">
            <a:extLst>
              <a:ext uri="{FF2B5EF4-FFF2-40B4-BE49-F238E27FC236}">
                <a16:creationId xmlns:a16="http://schemas.microsoft.com/office/drawing/2014/main" id="{7E62E655-4780-8D4A-95D4-28C2A84E277E}"/>
              </a:ext>
            </a:extLst>
          </p:cNvPr>
          <p:cNvSpPr>
            <a:spLocks noGrp="1" noChangeArrowheads="1"/>
          </p:cNvSpPr>
          <p:nvPr>
            <p:ph type="ftr" sz="quarter" idx="11"/>
          </p:nvPr>
        </p:nvSpPr>
        <p:spPr>
          <a:ln/>
        </p:spPr>
        <p:txBody>
          <a:bodyPr/>
          <a:lstStyle>
            <a:lvl1pPr>
              <a:defRPr/>
            </a:lvl1pPr>
          </a:lstStyle>
          <a:p>
            <a:pPr>
              <a:defRPr/>
            </a:pPr>
            <a:endParaRPr lang="hu-HU"/>
          </a:p>
        </p:txBody>
      </p:sp>
      <p:sp>
        <p:nvSpPr>
          <p:cNvPr id="5" name="Rectangle 4">
            <a:extLst>
              <a:ext uri="{FF2B5EF4-FFF2-40B4-BE49-F238E27FC236}">
                <a16:creationId xmlns:a16="http://schemas.microsoft.com/office/drawing/2014/main" id="{36E3305B-6DB2-2E4B-AC4B-38B062F47866}"/>
              </a:ext>
            </a:extLst>
          </p:cNvPr>
          <p:cNvSpPr>
            <a:spLocks noGrp="1" noChangeArrowheads="1"/>
          </p:cNvSpPr>
          <p:nvPr>
            <p:ph type="sldNum" sz="quarter" idx="12"/>
          </p:nvPr>
        </p:nvSpPr>
        <p:spPr>
          <a:ln/>
        </p:spPr>
        <p:txBody>
          <a:bodyPr/>
          <a:lstStyle>
            <a:lvl1pPr>
              <a:defRPr/>
            </a:lvl1pPr>
          </a:lstStyle>
          <a:p>
            <a:pPr>
              <a:defRPr/>
            </a:pPr>
            <a:fld id="{6019F62C-9E64-CC49-8BE9-73D0A032B6F9}" type="slidenum">
              <a:rPr lang="hu-HU"/>
              <a:pPr>
                <a:defRPr/>
              </a:pPr>
              <a:t>‹#›</a:t>
            </a:fld>
            <a:endParaRPr lang="hu-HU"/>
          </a:p>
        </p:txBody>
      </p:sp>
    </p:spTree>
    <p:extLst>
      <p:ext uri="{BB962C8B-B14F-4D97-AF65-F5344CB8AC3E}">
        <p14:creationId xmlns:p14="http://schemas.microsoft.com/office/powerpoint/2010/main" val="660274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492DDE4-AD90-4F4E-A369-B14AADBA0835}"/>
              </a:ext>
            </a:extLst>
          </p:cNvPr>
          <p:cNvSpPr>
            <a:spLocks noGrp="1" noChangeArrowheads="1"/>
          </p:cNvSpPr>
          <p:nvPr>
            <p:ph type="dt" sz="half" idx="10"/>
          </p:nvPr>
        </p:nvSpPr>
        <p:spPr>
          <a:ln/>
        </p:spPr>
        <p:txBody>
          <a:bodyPr/>
          <a:lstStyle>
            <a:lvl1pPr>
              <a:defRPr/>
            </a:lvl1pPr>
          </a:lstStyle>
          <a:p>
            <a:pPr>
              <a:defRPr/>
            </a:pPr>
            <a:endParaRPr lang="hu-HU"/>
          </a:p>
        </p:txBody>
      </p:sp>
      <p:sp>
        <p:nvSpPr>
          <p:cNvPr id="3" name="Rectangle 3">
            <a:extLst>
              <a:ext uri="{FF2B5EF4-FFF2-40B4-BE49-F238E27FC236}">
                <a16:creationId xmlns:a16="http://schemas.microsoft.com/office/drawing/2014/main" id="{571C04D7-5B81-124B-B820-5D78665F46D7}"/>
              </a:ext>
            </a:extLst>
          </p:cNvPr>
          <p:cNvSpPr>
            <a:spLocks noGrp="1" noChangeArrowheads="1"/>
          </p:cNvSpPr>
          <p:nvPr>
            <p:ph type="ftr" sz="quarter" idx="11"/>
          </p:nvPr>
        </p:nvSpPr>
        <p:spPr>
          <a:ln/>
        </p:spPr>
        <p:txBody>
          <a:bodyPr/>
          <a:lstStyle>
            <a:lvl1pPr>
              <a:defRPr/>
            </a:lvl1pPr>
          </a:lstStyle>
          <a:p>
            <a:pPr>
              <a:defRPr/>
            </a:pPr>
            <a:endParaRPr lang="hu-HU"/>
          </a:p>
        </p:txBody>
      </p:sp>
      <p:sp>
        <p:nvSpPr>
          <p:cNvPr id="4" name="Rectangle 4">
            <a:extLst>
              <a:ext uri="{FF2B5EF4-FFF2-40B4-BE49-F238E27FC236}">
                <a16:creationId xmlns:a16="http://schemas.microsoft.com/office/drawing/2014/main" id="{43E66C80-4108-8041-BE13-36229B7E1226}"/>
              </a:ext>
            </a:extLst>
          </p:cNvPr>
          <p:cNvSpPr>
            <a:spLocks noGrp="1" noChangeArrowheads="1"/>
          </p:cNvSpPr>
          <p:nvPr>
            <p:ph type="sldNum" sz="quarter" idx="12"/>
          </p:nvPr>
        </p:nvSpPr>
        <p:spPr>
          <a:ln/>
        </p:spPr>
        <p:txBody>
          <a:bodyPr/>
          <a:lstStyle>
            <a:lvl1pPr>
              <a:defRPr/>
            </a:lvl1pPr>
          </a:lstStyle>
          <a:p>
            <a:pPr>
              <a:defRPr/>
            </a:pPr>
            <a:fld id="{AFDABBF7-09FF-5549-9574-2F91120D906C}" type="slidenum">
              <a:rPr lang="hu-HU"/>
              <a:pPr>
                <a:defRPr/>
              </a:pPr>
              <a:t>‹#›</a:t>
            </a:fld>
            <a:endParaRPr lang="hu-HU"/>
          </a:p>
        </p:txBody>
      </p:sp>
    </p:spTree>
    <p:extLst>
      <p:ext uri="{BB962C8B-B14F-4D97-AF65-F5344CB8AC3E}">
        <p14:creationId xmlns:p14="http://schemas.microsoft.com/office/powerpoint/2010/main" val="1972694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09602" y="273050"/>
            <a:ext cx="4011319" cy="1162050"/>
          </a:xfrm>
        </p:spPr>
        <p:txBody>
          <a:bodyPr anchor="b"/>
          <a:lstStyle>
            <a:lvl1pPr algn="l">
              <a:defRPr sz="2370" b="1"/>
            </a:lvl1pPr>
          </a:lstStyle>
          <a:p>
            <a:r>
              <a:rPr lang="hu-HU"/>
              <a:t>Mintacím szerkesztése</a:t>
            </a:r>
          </a:p>
        </p:txBody>
      </p:sp>
      <p:sp>
        <p:nvSpPr>
          <p:cNvPr id="3" name="Tartalom helye 2"/>
          <p:cNvSpPr>
            <a:spLocks noGrp="1"/>
          </p:cNvSpPr>
          <p:nvPr>
            <p:ph idx="1"/>
          </p:nvPr>
        </p:nvSpPr>
        <p:spPr>
          <a:xfrm>
            <a:off x="4767675" y="273055"/>
            <a:ext cx="6814726" cy="5853113"/>
          </a:xfrm>
        </p:spPr>
        <p:txBody>
          <a:bodyPr/>
          <a:lstStyle>
            <a:lvl1pPr>
              <a:defRPr sz="3793"/>
            </a:lvl1pPr>
            <a:lvl2pPr>
              <a:defRPr sz="3319"/>
            </a:lvl2pPr>
            <a:lvl3pPr>
              <a:defRPr sz="2844"/>
            </a:lvl3pPr>
            <a:lvl4pPr>
              <a:defRPr sz="2370"/>
            </a:lvl4pPr>
            <a:lvl5pPr>
              <a:defRPr sz="2370"/>
            </a:lvl5pPr>
            <a:lvl6pPr>
              <a:defRPr sz="2370"/>
            </a:lvl6pPr>
            <a:lvl7pPr>
              <a:defRPr sz="2370"/>
            </a:lvl7pPr>
            <a:lvl8pPr>
              <a:defRPr sz="2370"/>
            </a:lvl8pPr>
            <a:lvl9pPr>
              <a:defRPr sz="237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609602" y="1435103"/>
            <a:ext cx="4011319" cy="4691063"/>
          </a:xfrm>
        </p:spPr>
        <p:txBody>
          <a:bodyPr/>
          <a:lstStyle>
            <a:lvl1pPr marL="0" indent="0">
              <a:buNone/>
              <a:defRPr sz="1659"/>
            </a:lvl1pPr>
            <a:lvl2pPr marL="541873" indent="0">
              <a:buNone/>
              <a:defRPr sz="1422"/>
            </a:lvl2pPr>
            <a:lvl3pPr marL="1083747" indent="0">
              <a:buNone/>
              <a:defRPr sz="1185"/>
            </a:lvl3pPr>
            <a:lvl4pPr marL="1625620" indent="0">
              <a:buNone/>
              <a:defRPr sz="1067"/>
            </a:lvl4pPr>
            <a:lvl5pPr marL="2167494" indent="0">
              <a:buNone/>
              <a:defRPr sz="1067"/>
            </a:lvl5pPr>
            <a:lvl6pPr marL="2709367" indent="0">
              <a:buNone/>
              <a:defRPr sz="1067"/>
            </a:lvl6pPr>
            <a:lvl7pPr marL="3251241" indent="0">
              <a:buNone/>
              <a:defRPr sz="1067"/>
            </a:lvl7pPr>
            <a:lvl8pPr marL="3793114" indent="0">
              <a:buNone/>
              <a:defRPr sz="1067"/>
            </a:lvl8pPr>
            <a:lvl9pPr marL="4334988" indent="0">
              <a:buNone/>
              <a:defRPr sz="1067"/>
            </a:lvl9pPr>
          </a:lstStyle>
          <a:p>
            <a:pPr lvl="0"/>
            <a:r>
              <a:rPr lang="hu-HU"/>
              <a:t>Mintaszöveg szerkesztése</a:t>
            </a:r>
          </a:p>
        </p:txBody>
      </p:sp>
      <p:sp>
        <p:nvSpPr>
          <p:cNvPr id="5" name="Rectangle 2">
            <a:extLst>
              <a:ext uri="{FF2B5EF4-FFF2-40B4-BE49-F238E27FC236}">
                <a16:creationId xmlns:a16="http://schemas.microsoft.com/office/drawing/2014/main" id="{3331FF83-582A-E149-AA4F-CB7DC5EAE1C5}"/>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3">
            <a:extLst>
              <a:ext uri="{FF2B5EF4-FFF2-40B4-BE49-F238E27FC236}">
                <a16:creationId xmlns:a16="http://schemas.microsoft.com/office/drawing/2014/main" id="{121E849C-933D-5544-BB65-1ACCC0448BBA}"/>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4">
            <a:extLst>
              <a:ext uri="{FF2B5EF4-FFF2-40B4-BE49-F238E27FC236}">
                <a16:creationId xmlns:a16="http://schemas.microsoft.com/office/drawing/2014/main" id="{C512BDE1-D0EB-C542-AF5F-A45EB6D1BEF9}"/>
              </a:ext>
            </a:extLst>
          </p:cNvPr>
          <p:cNvSpPr>
            <a:spLocks noGrp="1" noChangeArrowheads="1"/>
          </p:cNvSpPr>
          <p:nvPr>
            <p:ph type="sldNum" sz="quarter" idx="12"/>
          </p:nvPr>
        </p:nvSpPr>
        <p:spPr>
          <a:ln/>
        </p:spPr>
        <p:txBody>
          <a:bodyPr/>
          <a:lstStyle>
            <a:lvl1pPr>
              <a:defRPr/>
            </a:lvl1pPr>
          </a:lstStyle>
          <a:p>
            <a:pPr>
              <a:defRPr/>
            </a:pPr>
            <a:fld id="{B64B0E90-5F55-E345-93F5-CFCB517DF6B9}" type="slidenum">
              <a:rPr lang="hu-HU"/>
              <a:pPr>
                <a:defRPr/>
              </a:pPr>
              <a:t>‹#›</a:t>
            </a:fld>
            <a:endParaRPr lang="hu-HU"/>
          </a:p>
        </p:txBody>
      </p:sp>
    </p:spTree>
    <p:extLst>
      <p:ext uri="{BB962C8B-B14F-4D97-AF65-F5344CB8AC3E}">
        <p14:creationId xmlns:p14="http://schemas.microsoft.com/office/powerpoint/2010/main" val="680811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2389481" y="4800600"/>
            <a:ext cx="7315200" cy="566738"/>
          </a:xfrm>
        </p:spPr>
        <p:txBody>
          <a:bodyPr anchor="b"/>
          <a:lstStyle>
            <a:lvl1pPr algn="l">
              <a:defRPr sz="2370" b="1"/>
            </a:lvl1pPr>
          </a:lstStyle>
          <a:p>
            <a:r>
              <a:rPr lang="hu-HU"/>
              <a:t>Mintacím szerkesztése</a:t>
            </a:r>
          </a:p>
        </p:txBody>
      </p:sp>
      <p:sp>
        <p:nvSpPr>
          <p:cNvPr id="3" name="Kép helye 2"/>
          <p:cNvSpPr>
            <a:spLocks noGrp="1"/>
          </p:cNvSpPr>
          <p:nvPr>
            <p:ph type="pic" idx="1"/>
          </p:nvPr>
        </p:nvSpPr>
        <p:spPr>
          <a:xfrm>
            <a:off x="2389481" y="612775"/>
            <a:ext cx="7315200" cy="4114800"/>
          </a:xfrm>
        </p:spPr>
        <p:txBody>
          <a:bodyPr/>
          <a:lstStyle>
            <a:lvl1pPr marL="0" indent="0">
              <a:buNone/>
              <a:defRPr sz="3793"/>
            </a:lvl1pPr>
            <a:lvl2pPr marL="541873" indent="0">
              <a:buNone/>
              <a:defRPr sz="3319"/>
            </a:lvl2pPr>
            <a:lvl3pPr marL="1083747" indent="0">
              <a:buNone/>
              <a:defRPr sz="2844"/>
            </a:lvl3pPr>
            <a:lvl4pPr marL="1625620" indent="0">
              <a:buNone/>
              <a:defRPr sz="2370"/>
            </a:lvl4pPr>
            <a:lvl5pPr marL="2167494" indent="0">
              <a:buNone/>
              <a:defRPr sz="2370"/>
            </a:lvl5pPr>
            <a:lvl6pPr marL="2709367" indent="0">
              <a:buNone/>
              <a:defRPr sz="2370"/>
            </a:lvl6pPr>
            <a:lvl7pPr marL="3251241" indent="0">
              <a:buNone/>
              <a:defRPr sz="2370"/>
            </a:lvl7pPr>
            <a:lvl8pPr marL="3793114" indent="0">
              <a:buNone/>
              <a:defRPr sz="2370"/>
            </a:lvl8pPr>
            <a:lvl9pPr marL="4334988" indent="0">
              <a:buNone/>
              <a:defRPr sz="2370"/>
            </a:lvl9pPr>
          </a:lstStyle>
          <a:p>
            <a:pPr lvl="0"/>
            <a:endParaRPr lang="hu-HU" noProof="0"/>
          </a:p>
        </p:txBody>
      </p:sp>
      <p:sp>
        <p:nvSpPr>
          <p:cNvPr id="4" name="Szöveg helye 3"/>
          <p:cNvSpPr>
            <a:spLocks noGrp="1"/>
          </p:cNvSpPr>
          <p:nvPr>
            <p:ph type="body" sz="half" idx="2"/>
          </p:nvPr>
        </p:nvSpPr>
        <p:spPr>
          <a:xfrm>
            <a:off x="2389481" y="5367338"/>
            <a:ext cx="7315200" cy="804862"/>
          </a:xfrm>
        </p:spPr>
        <p:txBody>
          <a:bodyPr/>
          <a:lstStyle>
            <a:lvl1pPr marL="0" indent="0">
              <a:buNone/>
              <a:defRPr sz="1659"/>
            </a:lvl1pPr>
            <a:lvl2pPr marL="541873" indent="0">
              <a:buNone/>
              <a:defRPr sz="1422"/>
            </a:lvl2pPr>
            <a:lvl3pPr marL="1083747" indent="0">
              <a:buNone/>
              <a:defRPr sz="1185"/>
            </a:lvl3pPr>
            <a:lvl4pPr marL="1625620" indent="0">
              <a:buNone/>
              <a:defRPr sz="1067"/>
            </a:lvl4pPr>
            <a:lvl5pPr marL="2167494" indent="0">
              <a:buNone/>
              <a:defRPr sz="1067"/>
            </a:lvl5pPr>
            <a:lvl6pPr marL="2709367" indent="0">
              <a:buNone/>
              <a:defRPr sz="1067"/>
            </a:lvl6pPr>
            <a:lvl7pPr marL="3251241" indent="0">
              <a:buNone/>
              <a:defRPr sz="1067"/>
            </a:lvl7pPr>
            <a:lvl8pPr marL="3793114" indent="0">
              <a:buNone/>
              <a:defRPr sz="1067"/>
            </a:lvl8pPr>
            <a:lvl9pPr marL="4334988" indent="0">
              <a:buNone/>
              <a:defRPr sz="1067"/>
            </a:lvl9pPr>
          </a:lstStyle>
          <a:p>
            <a:pPr lvl="0"/>
            <a:r>
              <a:rPr lang="hu-HU"/>
              <a:t>Mintaszöveg szerkesztése</a:t>
            </a:r>
          </a:p>
        </p:txBody>
      </p:sp>
      <p:sp>
        <p:nvSpPr>
          <p:cNvPr id="5" name="Rectangle 2">
            <a:extLst>
              <a:ext uri="{FF2B5EF4-FFF2-40B4-BE49-F238E27FC236}">
                <a16:creationId xmlns:a16="http://schemas.microsoft.com/office/drawing/2014/main" id="{39EB697C-EA0D-2741-9059-DEC18E273335}"/>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3">
            <a:extLst>
              <a:ext uri="{FF2B5EF4-FFF2-40B4-BE49-F238E27FC236}">
                <a16:creationId xmlns:a16="http://schemas.microsoft.com/office/drawing/2014/main" id="{D3E6FC2A-0CA1-6B46-A79A-C97E5B78D2C3}"/>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4">
            <a:extLst>
              <a:ext uri="{FF2B5EF4-FFF2-40B4-BE49-F238E27FC236}">
                <a16:creationId xmlns:a16="http://schemas.microsoft.com/office/drawing/2014/main" id="{797CFE61-220F-DB47-AE1A-CE3B3122EB39}"/>
              </a:ext>
            </a:extLst>
          </p:cNvPr>
          <p:cNvSpPr>
            <a:spLocks noGrp="1" noChangeArrowheads="1"/>
          </p:cNvSpPr>
          <p:nvPr>
            <p:ph type="sldNum" sz="quarter" idx="12"/>
          </p:nvPr>
        </p:nvSpPr>
        <p:spPr>
          <a:ln/>
        </p:spPr>
        <p:txBody>
          <a:bodyPr/>
          <a:lstStyle>
            <a:lvl1pPr>
              <a:defRPr/>
            </a:lvl1pPr>
          </a:lstStyle>
          <a:p>
            <a:pPr>
              <a:defRPr/>
            </a:pPr>
            <a:fld id="{A9F6D733-7122-DD4C-8F5B-D92B4E0F177C}" type="slidenum">
              <a:rPr lang="hu-HU"/>
              <a:pPr>
                <a:defRPr/>
              </a:pPr>
              <a:t>‹#›</a:t>
            </a:fld>
            <a:endParaRPr lang="hu-HU"/>
          </a:p>
        </p:txBody>
      </p:sp>
    </p:spTree>
    <p:extLst>
      <p:ext uri="{BB962C8B-B14F-4D97-AF65-F5344CB8AC3E}">
        <p14:creationId xmlns:p14="http://schemas.microsoft.com/office/powerpoint/2010/main" val="3962972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3A0991C-395F-7642-83BD-7C6B4CCA6F1C}"/>
              </a:ext>
            </a:extLst>
          </p:cNvPr>
          <p:cNvSpPr>
            <a:spLocks noGrp="1" noChangeArrowheads="1"/>
          </p:cNvSpPr>
          <p:nvPr>
            <p:ph type="dt" sz="half" idx="2"/>
          </p:nvPr>
        </p:nvSpPr>
        <p:spPr bwMode="auto">
          <a:xfrm>
            <a:off x="914401" y="62484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659">
                <a:solidFill>
                  <a:srgbClr val="000000"/>
                </a:solidFill>
                <a:latin typeface="Times New Roman" panose="02020603050405020304" pitchFamily="18" charset="0"/>
              </a:defRPr>
            </a:lvl1pPr>
          </a:lstStyle>
          <a:p>
            <a:pPr>
              <a:defRPr/>
            </a:pPr>
            <a:endParaRPr lang="hu-HU"/>
          </a:p>
        </p:txBody>
      </p:sp>
      <p:sp>
        <p:nvSpPr>
          <p:cNvPr id="1027" name="Rectangle 3">
            <a:extLst>
              <a:ext uri="{FF2B5EF4-FFF2-40B4-BE49-F238E27FC236}">
                <a16:creationId xmlns:a16="http://schemas.microsoft.com/office/drawing/2014/main" id="{E888E0C5-F483-054B-A9C4-23C9F65F6561}"/>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659">
                <a:solidFill>
                  <a:srgbClr val="000000"/>
                </a:solidFill>
                <a:latin typeface="Times New Roman" panose="02020603050405020304" pitchFamily="18" charset="0"/>
              </a:defRPr>
            </a:lvl1pPr>
          </a:lstStyle>
          <a:p>
            <a:pPr>
              <a:defRPr/>
            </a:pPr>
            <a:endParaRPr lang="hu-HU"/>
          </a:p>
        </p:txBody>
      </p:sp>
      <p:sp>
        <p:nvSpPr>
          <p:cNvPr id="1028" name="Rectangle 4">
            <a:extLst>
              <a:ext uri="{FF2B5EF4-FFF2-40B4-BE49-F238E27FC236}">
                <a16:creationId xmlns:a16="http://schemas.microsoft.com/office/drawing/2014/main" id="{D3B33BB9-91A9-5D42-BD54-549B1D283909}"/>
              </a:ext>
            </a:extLst>
          </p:cNvPr>
          <p:cNvSpPr>
            <a:spLocks noGrp="1" noChangeArrowheads="1"/>
          </p:cNvSpPr>
          <p:nvPr>
            <p:ph type="sldNum" sz="quarter" idx="4"/>
          </p:nvPr>
        </p:nvSpPr>
        <p:spPr bwMode="auto">
          <a:xfrm>
            <a:off x="8737601" y="62484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659">
                <a:solidFill>
                  <a:srgbClr val="000000"/>
                </a:solidFill>
                <a:latin typeface="Times New Roman" panose="02020603050405020304" pitchFamily="18" charset="0"/>
              </a:defRPr>
            </a:lvl1pPr>
          </a:lstStyle>
          <a:p>
            <a:pPr>
              <a:defRPr/>
            </a:pPr>
            <a:fld id="{1BA6AF18-C525-A249-AF24-24E47B1FD753}" type="slidenum">
              <a:rPr lang="hu-HU"/>
              <a:pPr>
                <a:defRPr/>
              </a:pPr>
              <a:t>‹#›</a:t>
            </a:fld>
            <a:endParaRPr lang="hu-HU"/>
          </a:p>
        </p:txBody>
      </p:sp>
      <p:sp>
        <p:nvSpPr>
          <p:cNvPr id="1029" name="Rectangle 5">
            <a:extLst>
              <a:ext uri="{FF2B5EF4-FFF2-40B4-BE49-F238E27FC236}">
                <a16:creationId xmlns:a16="http://schemas.microsoft.com/office/drawing/2014/main" id="{9A04999C-9D46-0B4E-995F-51D2B68CAE11}"/>
              </a:ext>
            </a:extLst>
          </p:cNvPr>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hu-HU" altLang="hu-HU"/>
              <a:t>Click to edit Master title style</a:t>
            </a:r>
          </a:p>
        </p:txBody>
      </p:sp>
      <p:sp>
        <p:nvSpPr>
          <p:cNvPr id="1030" name="Rectangle 6">
            <a:extLst>
              <a:ext uri="{FF2B5EF4-FFF2-40B4-BE49-F238E27FC236}">
                <a16:creationId xmlns:a16="http://schemas.microsoft.com/office/drawing/2014/main" id="{BAE4BB11-F47B-994B-AD53-65A6A3F533CF}"/>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hu-HU" altLang="hu-HU"/>
              <a:t>Click to edit Master text styles</a:t>
            </a:r>
          </a:p>
          <a:p>
            <a:pPr lvl="1"/>
            <a:r>
              <a:rPr lang="hu-HU" altLang="hu-HU"/>
              <a:t>Second level</a:t>
            </a:r>
          </a:p>
          <a:p>
            <a:pPr lvl="2"/>
            <a:r>
              <a:rPr lang="hu-HU" altLang="hu-HU"/>
              <a:t>Third level</a:t>
            </a:r>
          </a:p>
          <a:p>
            <a:pPr lvl="3"/>
            <a:r>
              <a:rPr lang="hu-HU" altLang="hu-HU"/>
              <a:t>Fourth level</a:t>
            </a:r>
          </a:p>
          <a:p>
            <a:pPr lvl="4"/>
            <a:r>
              <a:rPr lang="hu-HU" altLang="hu-HU"/>
              <a:t>Fifth level</a:t>
            </a:r>
          </a:p>
        </p:txBody>
      </p:sp>
    </p:spTree>
  </p:cSld>
  <p:clrMap bg1="lt1" tx1="dk1" bg2="lt2" tx2="dk2" accent1="accent1" accent2="accent2" accent3="accent3" accent4="accent4" accent5="accent5" accent6="accent6" hlink="hlink" folHlink="folHlink"/>
  <p:sldLayoutIdLst>
    <p:sldLayoutId id="2147497773" r:id="rId1"/>
    <p:sldLayoutId id="2147497774" r:id="rId2"/>
    <p:sldLayoutId id="2147497775" r:id="rId3"/>
    <p:sldLayoutId id="2147497776" r:id="rId4"/>
    <p:sldLayoutId id="2147497777" r:id="rId5"/>
    <p:sldLayoutId id="2147497778" r:id="rId6"/>
    <p:sldLayoutId id="2147497779" r:id="rId7"/>
    <p:sldLayoutId id="2147497780" r:id="rId8"/>
    <p:sldLayoutId id="2147497781" r:id="rId9"/>
    <p:sldLayoutId id="2147497782" r:id="rId10"/>
    <p:sldLayoutId id="2147497783" r:id="rId11"/>
  </p:sldLayoutIdLst>
  <p:txStyles>
    <p:titleStyle>
      <a:lvl1pPr algn="ctr" defTabSz="903122" rtl="0" eaLnBrk="0" fontAlgn="base" hangingPunct="0">
        <a:spcBef>
          <a:spcPct val="0"/>
        </a:spcBef>
        <a:spcAft>
          <a:spcPct val="0"/>
        </a:spcAft>
        <a:defRPr sz="5215">
          <a:solidFill>
            <a:schemeClr val="tx2"/>
          </a:solidFill>
          <a:latin typeface="+mj-lt"/>
          <a:ea typeface="+mj-ea"/>
          <a:cs typeface="+mj-cs"/>
        </a:defRPr>
      </a:lvl1pPr>
      <a:lvl2pPr algn="ctr" defTabSz="903122" rtl="0" eaLnBrk="0" fontAlgn="base" hangingPunct="0">
        <a:spcBef>
          <a:spcPct val="0"/>
        </a:spcBef>
        <a:spcAft>
          <a:spcPct val="0"/>
        </a:spcAft>
        <a:defRPr sz="5215">
          <a:solidFill>
            <a:schemeClr val="tx2"/>
          </a:solidFill>
          <a:latin typeface="Times New Roman" pitchFamily="18" charset="0"/>
        </a:defRPr>
      </a:lvl2pPr>
      <a:lvl3pPr algn="ctr" defTabSz="903122" rtl="0" eaLnBrk="0" fontAlgn="base" hangingPunct="0">
        <a:spcBef>
          <a:spcPct val="0"/>
        </a:spcBef>
        <a:spcAft>
          <a:spcPct val="0"/>
        </a:spcAft>
        <a:defRPr sz="5215">
          <a:solidFill>
            <a:schemeClr val="tx2"/>
          </a:solidFill>
          <a:latin typeface="Times New Roman" pitchFamily="18" charset="0"/>
        </a:defRPr>
      </a:lvl3pPr>
      <a:lvl4pPr algn="ctr" defTabSz="903122" rtl="0" eaLnBrk="0" fontAlgn="base" hangingPunct="0">
        <a:spcBef>
          <a:spcPct val="0"/>
        </a:spcBef>
        <a:spcAft>
          <a:spcPct val="0"/>
        </a:spcAft>
        <a:defRPr sz="5215">
          <a:solidFill>
            <a:schemeClr val="tx2"/>
          </a:solidFill>
          <a:latin typeface="Times New Roman" pitchFamily="18" charset="0"/>
        </a:defRPr>
      </a:lvl4pPr>
      <a:lvl5pPr algn="ctr" defTabSz="903122" rtl="0" eaLnBrk="0" fontAlgn="base" hangingPunct="0">
        <a:spcBef>
          <a:spcPct val="0"/>
        </a:spcBef>
        <a:spcAft>
          <a:spcPct val="0"/>
        </a:spcAft>
        <a:defRPr sz="5215">
          <a:solidFill>
            <a:schemeClr val="tx2"/>
          </a:solidFill>
          <a:latin typeface="Times New Roman" pitchFamily="18" charset="0"/>
        </a:defRPr>
      </a:lvl5pPr>
      <a:lvl6pPr marL="541873" algn="ctr" defTabSz="903122" rtl="0" eaLnBrk="0" fontAlgn="base" hangingPunct="0">
        <a:spcBef>
          <a:spcPct val="0"/>
        </a:spcBef>
        <a:spcAft>
          <a:spcPct val="0"/>
        </a:spcAft>
        <a:defRPr sz="5215">
          <a:solidFill>
            <a:schemeClr val="tx2"/>
          </a:solidFill>
          <a:latin typeface="Times New Roman" pitchFamily="18" charset="0"/>
        </a:defRPr>
      </a:lvl6pPr>
      <a:lvl7pPr marL="1083747" algn="ctr" defTabSz="903122" rtl="0" eaLnBrk="0" fontAlgn="base" hangingPunct="0">
        <a:spcBef>
          <a:spcPct val="0"/>
        </a:spcBef>
        <a:spcAft>
          <a:spcPct val="0"/>
        </a:spcAft>
        <a:defRPr sz="5215">
          <a:solidFill>
            <a:schemeClr val="tx2"/>
          </a:solidFill>
          <a:latin typeface="Times New Roman" pitchFamily="18" charset="0"/>
        </a:defRPr>
      </a:lvl7pPr>
      <a:lvl8pPr marL="1625620" algn="ctr" defTabSz="903122" rtl="0" eaLnBrk="0" fontAlgn="base" hangingPunct="0">
        <a:spcBef>
          <a:spcPct val="0"/>
        </a:spcBef>
        <a:spcAft>
          <a:spcPct val="0"/>
        </a:spcAft>
        <a:defRPr sz="5215">
          <a:solidFill>
            <a:schemeClr val="tx2"/>
          </a:solidFill>
          <a:latin typeface="Times New Roman" pitchFamily="18" charset="0"/>
        </a:defRPr>
      </a:lvl8pPr>
      <a:lvl9pPr marL="2167494" algn="ctr" defTabSz="903122" rtl="0" eaLnBrk="0" fontAlgn="base" hangingPunct="0">
        <a:spcBef>
          <a:spcPct val="0"/>
        </a:spcBef>
        <a:spcAft>
          <a:spcPct val="0"/>
        </a:spcAft>
        <a:defRPr sz="5215">
          <a:solidFill>
            <a:schemeClr val="tx2"/>
          </a:solidFill>
          <a:latin typeface="Times New Roman" pitchFamily="18" charset="0"/>
        </a:defRPr>
      </a:lvl9pPr>
    </p:titleStyle>
    <p:bodyStyle>
      <a:lvl1pPr marL="406405" indent="-406405" algn="l" defTabSz="903122" rtl="0" eaLnBrk="0" fontAlgn="base" hangingPunct="0">
        <a:spcBef>
          <a:spcPct val="20000"/>
        </a:spcBef>
        <a:spcAft>
          <a:spcPct val="0"/>
        </a:spcAft>
        <a:buSzPct val="100000"/>
        <a:buChar char="•"/>
        <a:defRPr sz="3793">
          <a:solidFill>
            <a:schemeClr val="tx1"/>
          </a:solidFill>
          <a:latin typeface="+mn-lt"/>
          <a:ea typeface="+mn-ea"/>
          <a:cs typeface="+mn-cs"/>
        </a:defRPr>
      </a:lvl1pPr>
      <a:lvl2pPr marL="880544" indent="-338671" algn="l" defTabSz="903122" rtl="0" eaLnBrk="0" fontAlgn="base" hangingPunct="0">
        <a:spcBef>
          <a:spcPct val="20000"/>
        </a:spcBef>
        <a:spcAft>
          <a:spcPct val="0"/>
        </a:spcAft>
        <a:buSzPct val="100000"/>
        <a:buChar char="–"/>
        <a:defRPr sz="3319">
          <a:solidFill>
            <a:schemeClr val="tx1"/>
          </a:solidFill>
          <a:latin typeface="+mn-lt"/>
        </a:defRPr>
      </a:lvl2pPr>
      <a:lvl3pPr marL="1354684" indent="-270937" algn="l" defTabSz="903122" rtl="0" eaLnBrk="0" fontAlgn="base" hangingPunct="0">
        <a:spcBef>
          <a:spcPct val="20000"/>
        </a:spcBef>
        <a:spcAft>
          <a:spcPct val="0"/>
        </a:spcAft>
        <a:buSzPct val="100000"/>
        <a:buChar char="•"/>
        <a:defRPr sz="2844">
          <a:solidFill>
            <a:schemeClr val="tx1"/>
          </a:solidFill>
          <a:latin typeface="+mn-lt"/>
        </a:defRPr>
      </a:lvl3pPr>
      <a:lvl4pPr marL="1896557" indent="-270937" algn="l" defTabSz="903122" rtl="0" eaLnBrk="0" fontAlgn="base" hangingPunct="0">
        <a:spcBef>
          <a:spcPct val="20000"/>
        </a:spcBef>
        <a:spcAft>
          <a:spcPct val="0"/>
        </a:spcAft>
        <a:buSzPct val="100000"/>
        <a:buChar char="–"/>
        <a:defRPr sz="2370">
          <a:solidFill>
            <a:schemeClr val="tx1"/>
          </a:solidFill>
          <a:latin typeface="+mn-lt"/>
        </a:defRPr>
      </a:lvl4pPr>
      <a:lvl5pPr marL="2438430" indent="-270937" algn="l" defTabSz="903122" rtl="0" eaLnBrk="0" fontAlgn="base" hangingPunct="0">
        <a:spcBef>
          <a:spcPct val="20000"/>
        </a:spcBef>
        <a:spcAft>
          <a:spcPct val="0"/>
        </a:spcAft>
        <a:buSzPct val="100000"/>
        <a:buChar char="•"/>
        <a:defRPr sz="2370">
          <a:solidFill>
            <a:schemeClr val="tx1"/>
          </a:solidFill>
          <a:latin typeface="+mn-lt"/>
        </a:defRPr>
      </a:lvl5pPr>
      <a:lvl6pPr marL="2980304" indent="-270937" algn="l" defTabSz="903122" rtl="0" eaLnBrk="0" fontAlgn="base" hangingPunct="0">
        <a:spcBef>
          <a:spcPct val="20000"/>
        </a:spcBef>
        <a:spcAft>
          <a:spcPct val="0"/>
        </a:spcAft>
        <a:buSzPct val="100000"/>
        <a:buChar char="•"/>
        <a:defRPr sz="2370">
          <a:solidFill>
            <a:schemeClr val="tx1"/>
          </a:solidFill>
          <a:latin typeface="+mn-lt"/>
        </a:defRPr>
      </a:lvl6pPr>
      <a:lvl7pPr marL="3522177" indent="-270937" algn="l" defTabSz="903122" rtl="0" eaLnBrk="0" fontAlgn="base" hangingPunct="0">
        <a:spcBef>
          <a:spcPct val="20000"/>
        </a:spcBef>
        <a:spcAft>
          <a:spcPct val="0"/>
        </a:spcAft>
        <a:buSzPct val="100000"/>
        <a:buChar char="•"/>
        <a:defRPr sz="2370">
          <a:solidFill>
            <a:schemeClr val="tx1"/>
          </a:solidFill>
          <a:latin typeface="+mn-lt"/>
        </a:defRPr>
      </a:lvl7pPr>
      <a:lvl8pPr marL="4064051" indent="-270937" algn="l" defTabSz="903122" rtl="0" eaLnBrk="0" fontAlgn="base" hangingPunct="0">
        <a:spcBef>
          <a:spcPct val="20000"/>
        </a:spcBef>
        <a:spcAft>
          <a:spcPct val="0"/>
        </a:spcAft>
        <a:buSzPct val="100000"/>
        <a:buChar char="•"/>
        <a:defRPr sz="2370">
          <a:solidFill>
            <a:schemeClr val="tx1"/>
          </a:solidFill>
          <a:latin typeface="+mn-lt"/>
        </a:defRPr>
      </a:lvl8pPr>
      <a:lvl9pPr marL="4605924" indent="-270937" algn="l" defTabSz="903122" rtl="0" eaLnBrk="0" fontAlgn="base" hangingPunct="0">
        <a:spcBef>
          <a:spcPct val="20000"/>
        </a:spcBef>
        <a:spcAft>
          <a:spcPct val="0"/>
        </a:spcAft>
        <a:buSzPct val="100000"/>
        <a:buChar char="•"/>
        <a:defRPr sz="2370">
          <a:solidFill>
            <a:schemeClr val="tx1"/>
          </a:solidFill>
          <a:latin typeface="+mn-lt"/>
        </a:defRPr>
      </a:lvl9pPr>
    </p:bodyStyle>
    <p:otherStyle>
      <a:defPPr>
        <a:defRPr lang="hu-HU"/>
      </a:defPPr>
      <a:lvl1pPr marL="0" algn="l" defTabSz="1083747" rtl="0" eaLnBrk="1" latinLnBrk="0" hangingPunct="1">
        <a:defRPr sz="2133" kern="1200">
          <a:solidFill>
            <a:schemeClr val="tx1"/>
          </a:solidFill>
          <a:latin typeface="+mn-lt"/>
          <a:ea typeface="+mn-ea"/>
          <a:cs typeface="+mn-cs"/>
        </a:defRPr>
      </a:lvl1pPr>
      <a:lvl2pPr marL="541873" algn="l" defTabSz="1083747" rtl="0" eaLnBrk="1" latinLnBrk="0" hangingPunct="1">
        <a:defRPr sz="2133" kern="1200">
          <a:solidFill>
            <a:schemeClr val="tx1"/>
          </a:solidFill>
          <a:latin typeface="+mn-lt"/>
          <a:ea typeface="+mn-ea"/>
          <a:cs typeface="+mn-cs"/>
        </a:defRPr>
      </a:lvl2pPr>
      <a:lvl3pPr marL="1083747" algn="l" defTabSz="1083747" rtl="0" eaLnBrk="1" latinLnBrk="0" hangingPunct="1">
        <a:defRPr sz="2133" kern="1200">
          <a:solidFill>
            <a:schemeClr val="tx1"/>
          </a:solidFill>
          <a:latin typeface="+mn-lt"/>
          <a:ea typeface="+mn-ea"/>
          <a:cs typeface="+mn-cs"/>
        </a:defRPr>
      </a:lvl3pPr>
      <a:lvl4pPr marL="1625620" algn="l" defTabSz="1083747" rtl="0" eaLnBrk="1" latinLnBrk="0" hangingPunct="1">
        <a:defRPr sz="2133" kern="1200">
          <a:solidFill>
            <a:schemeClr val="tx1"/>
          </a:solidFill>
          <a:latin typeface="+mn-lt"/>
          <a:ea typeface="+mn-ea"/>
          <a:cs typeface="+mn-cs"/>
        </a:defRPr>
      </a:lvl4pPr>
      <a:lvl5pPr marL="2167494" algn="l" defTabSz="1083747" rtl="0" eaLnBrk="1" latinLnBrk="0" hangingPunct="1">
        <a:defRPr sz="2133" kern="1200">
          <a:solidFill>
            <a:schemeClr val="tx1"/>
          </a:solidFill>
          <a:latin typeface="+mn-lt"/>
          <a:ea typeface="+mn-ea"/>
          <a:cs typeface="+mn-cs"/>
        </a:defRPr>
      </a:lvl5pPr>
      <a:lvl6pPr marL="2709367" algn="l" defTabSz="1083747" rtl="0" eaLnBrk="1" latinLnBrk="0" hangingPunct="1">
        <a:defRPr sz="2133" kern="1200">
          <a:solidFill>
            <a:schemeClr val="tx1"/>
          </a:solidFill>
          <a:latin typeface="+mn-lt"/>
          <a:ea typeface="+mn-ea"/>
          <a:cs typeface="+mn-cs"/>
        </a:defRPr>
      </a:lvl6pPr>
      <a:lvl7pPr marL="3251241" algn="l" defTabSz="1083747" rtl="0" eaLnBrk="1" latinLnBrk="0" hangingPunct="1">
        <a:defRPr sz="2133" kern="1200">
          <a:solidFill>
            <a:schemeClr val="tx1"/>
          </a:solidFill>
          <a:latin typeface="+mn-lt"/>
          <a:ea typeface="+mn-ea"/>
          <a:cs typeface="+mn-cs"/>
        </a:defRPr>
      </a:lvl7pPr>
      <a:lvl8pPr marL="3793114" algn="l" defTabSz="1083747" rtl="0" eaLnBrk="1" latinLnBrk="0" hangingPunct="1">
        <a:defRPr sz="2133" kern="1200">
          <a:solidFill>
            <a:schemeClr val="tx1"/>
          </a:solidFill>
          <a:latin typeface="+mn-lt"/>
          <a:ea typeface="+mn-ea"/>
          <a:cs typeface="+mn-cs"/>
        </a:defRPr>
      </a:lvl8pPr>
      <a:lvl9pPr marL="4334988" algn="l" defTabSz="1083747" rtl="0" eaLnBrk="1" latinLnBrk="0" hangingPunct="1">
        <a:defRPr sz="213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F425D16-C6BB-DD4F-91E9-38486CB8AB55}"/>
              </a:ext>
            </a:extLst>
          </p:cNvPr>
          <p:cNvSpPr>
            <a:spLocks noGrp="1" noChangeArrowheads="1"/>
          </p:cNvSpPr>
          <p:nvPr>
            <p:ph type="dt" sz="half" idx="2"/>
          </p:nvPr>
        </p:nvSpPr>
        <p:spPr bwMode="auto">
          <a:xfrm>
            <a:off x="914401" y="62484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659">
                <a:solidFill>
                  <a:srgbClr val="000000"/>
                </a:solidFill>
                <a:latin typeface="Times New Roman" pitchFamily="18" charset="0"/>
              </a:defRPr>
            </a:lvl1pPr>
          </a:lstStyle>
          <a:p>
            <a:pPr>
              <a:defRPr/>
            </a:pPr>
            <a:endParaRPr lang="hu-HU"/>
          </a:p>
        </p:txBody>
      </p:sp>
      <p:sp>
        <p:nvSpPr>
          <p:cNvPr id="1027" name="Rectangle 3">
            <a:extLst>
              <a:ext uri="{FF2B5EF4-FFF2-40B4-BE49-F238E27FC236}">
                <a16:creationId xmlns:a16="http://schemas.microsoft.com/office/drawing/2014/main" id="{FA172959-7775-F44E-859B-B567D9EC2527}"/>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659">
                <a:solidFill>
                  <a:srgbClr val="000000"/>
                </a:solidFill>
                <a:latin typeface="Times New Roman" pitchFamily="18" charset="0"/>
              </a:defRPr>
            </a:lvl1pPr>
          </a:lstStyle>
          <a:p>
            <a:pPr>
              <a:defRPr/>
            </a:pPr>
            <a:endParaRPr lang="hu-HU"/>
          </a:p>
        </p:txBody>
      </p:sp>
      <p:sp>
        <p:nvSpPr>
          <p:cNvPr id="1028" name="Rectangle 4">
            <a:extLst>
              <a:ext uri="{FF2B5EF4-FFF2-40B4-BE49-F238E27FC236}">
                <a16:creationId xmlns:a16="http://schemas.microsoft.com/office/drawing/2014/main" id="{845E36EC-CC62-C643-98E3-8C4FEA406DBB}"/>
              </a:ext>
            </a:extLst>
          </p:cNvPr>
          <p:cNvSpPr>
            <a:spLocks noGrp="1" noChangeArrowheads="1"/>
          </p:cNvSpPr>
          <p:nvPr>
            <p:ph type="sldNum" sz="quarter" idx="4"/>
          </p:nvPr>
        </p:nvSpPr>
        <p:spPr bwMode="auto">
          <a:xfrm>
            <a:off x="8737601" y="62484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659">
                <a:solidFill>
                  <a:srgbClr val="000000"/>
                </a:solidFill>
                <a:latin typeface="Times New Roman" panose="02020603050405020304" pitchFamily="18" charset="0"/>
              </a:defRPr>
            </a:lvl1pPr>
          </a:lstStyle>
          <a:p>
            <a:pPr>
              <a:defRPr/>
            </a:pPr>
            <a:fld id="{E27DA7AF-FCD6-2844-A6C3-6E7AA96F546F}" type="slidenum">
              <a:rPr lang="hu-HU" altLang="hu-HU"/>
              <a:pPr>
                <a:defRPr/>
              </a:pPr>
              <a:t>‹#›</a:t>
            </a:fld>
            <a:endParaRPr lang="hu-HU" altLang="hu-HU"/>
          </a:p>
        </p:txBody>
      </p:sp>
      <p:sp>
        <p:nvSpPr>
          <p:cNvPr id="75781" name="Rectangle 5">
            <a:extLst>
              <a:ext uri="{FF2B5EF4-FFF2-40B4-BE49-F238E27FC236}">
                <a16:creationId xmlns:a16="http://schemas.microsoft.com/office/drawing/2014/main" id="{65504970-A9CD-6A43-9FC0-1BF67DF90310}"/>
              </a:ext>
            </a:extLst>
          </p:cNvPr>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hu-HU" altLang="hu-HU"/>
              <a:t>Click to edit Master title style</a:t>
            </a:r>
          </a:p>
        </p:txBody>
      </p:sp>
      <p:sp>
        <p:nvSpPr>
          <p:cNvPr id="75782" name="Rectangle 6">
            <a:extLst>
              <a:ext uri="{FF2B5EF4-FFF2-40B4-BE49-F238E27FC236}">
                <a16:creationId xmlns:a16="http://schemas.microsoft.com/office/drawing/2014/main" id="{64B07EAF-73BF-5C4F-B050-7C251E26BB1C}"/>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hu-HU" altLang="hu-HU"/>
              <a:t>Click to edit Master text styles</a:t>
            </a:r>
          </a:p>
          <a:p>
            <a:pPr lvl="1"/>
            <a:r>
              <a:rPr lang="hu-HU" altLang="hu-HU"/>
              <a:t>Second level</a:t>
            </a:r>
          </a:p>
          <a:p>
            <a:pPr lvl="2"/>
            <a:r>
              <a:rPr lang="hu-HU" altLang="hu-HU"/>
              <a:t>Third level</a:t>
            </a:r>
          </a:p>
          <a:p>
            <a:pPr lvl="3"/>
            <a:r>
              <a:rPr lang="hu-HU" altLang="hu-HU"/>
              <a:t>Fourth level</a:t>
            </a:r>
          </a:p>
          <a:p>
            <a:pPr lvl="4"/>
            <a:r>
              <a:rPr lang="hu-HU" altLang="hu-HU"/>
              <a:t>Fifth level</a:t>
            </a:r>
          </a:p>
        </p:txBody>
      </p:sp>
    </p:spTree>
  </p:cSld>
  <p:clrMap bg1="lt1" tx1="dk1" bg2="lt2" tx2="dk2" accent1="accent1" accent2="accent2" accent3="accent3" accent4="accent4" accent5="accent5" accent6="accent6" hlink="hlink" folHlink="folHlink"/>
  <p:sldLayoutIdLst>
    <p:sldLayoutId id="2147497840" r:id="rId1"/>
    <p:sldLayoutId id="2147497841" r:id="rId2"/>
    <p:sldLayoutId id="2147497842" r:id="rId3"/>
    <p:sldLayoutId id="2147497843" r:id="rId4"/>
    <p:sldLayoutId id="2147497844" r:id="rId5"/>
    <p:sldLayoutId id="2147497845" r:id="rId6"/>
    <p:sldLayoutId id="2147497846" r:id="rId7"/>
    <p:sldLayoutId id="2147497847" r:id="rId8"/>
    <p:sldLayoutId id="2147497848" r:id="rId9"/>
    <p:sldLayoutId id="2147497849" r:id="rId10"/>
    <p:sldLayoutId id="2147497850" r:id="rId11"/>
    <p:sldLayoutId id="2147497851" r:id="rId12"/>
  </p:sldLayoutIdLst>
  <p:txStyles>
    <p:titleStyle>
      <a:lvl1pPr algn="ctr" defTabSz="903122" rtl="0" eaLnBrk="0" fontAlgn="base" hangingPunct="0">
        <a:spcBef>
          <a:spcPct val="0"/>
        </a:spcBef>
        <a:spcAft>
          <a:spcPct val="0"/>
        </a:spcAft>
        <a:defRPr sz="5215">
          <a:solidFill>
            <a:schemeClr val="tx2"/>
          </a:solidFill>
          <a:latin typeface="+mj-lt"/>
          <a:ea typeface="+mj-ea"/>
          <a:cs typeface="+mj-cs"/>
        </a:defRPr>
      </a:lvl1pPr>
      <a:lvl2pPr algn="ctr" defTabSz="903122" rtl="0" eaLnBrk="0" fontAlgn="base" hangingPunct="0">
        <a:spcBef>
          <a:spcPct val="0"/>
        </a:spcBef>
        <a:spcAft>
          <a:spcPct val="0"/>
        </a:spcAft>
        <a:defRPr sz="5215">
          <a:solidFill>
            <a:schemeClr val="tx2"/>
          </a:solidFill>
          <a:latin typeface="Times New Roman" charset="0"/>
        </a:defRPr>
      </a:lvl2pPr>
      <a:lvl3pPr algn="ctr" defTabSz="903122" rtl="0" eaLnBrk="0" fontAlgn="base" hangingPunct="0">
        <a:spcBef>
          <a:spcPct val="0"/>
        </a:spcBef>
        <a:spcAft>
          <a:spcPct val="0"/>
        </a:spcAft>
        <a:defRPr sz="5215">
          <a:solidFill>
            <a:schemeClr val="tx2"/>
          </a:solidFill>
          <a:latin typeface="Times New Roman" charset="0"/>
        </a:defRPr>
      </a:lvl3pPr>
      <a:lvl4pPr algn="ctr" defTabSz="903122" rtl="0" eaLnBrk="0" fontAlgn="base" hangingPunct="0">
        <a:spcBef>
          <a:spcPct val="0"/>
        </a:spcBef>
        <a:spcAft>
          <a:spcPct val="0"/>
        </a:spcAft>
        <a:defRPr sz="5215">
          <a:solidFill>
            <a:schemeClr val="tx2"/>
          </a:solidFill>
          <a:latin typeface="Times New Roman" charset="0"/>
        </a:defRPr>
      </a:lvl4pPr>
      <a:lvl5pPr algn="ctr" defTabSz="903122" rtl="0" eaLnBrk="0" fontAlgn="base" hangingPunct="0">
        <a:spcBef>
          <a:spcPct val="0"/>
        </a:spcBef>
        <a:spcAft>
          <a:spcPct val="0"/>
        </a:spcAft>
        <a:defRPr sz="5215">
          <a:solidFill>
            <a:schemeClr val="tx2"/>
          </a:solidFill>
          <a:latin typeface="Times New Roman" charset="0"/>
        </a:defRPr>
      </a:lvl5pPr>
      <a:lvl6pPr marL="541873" algn="ctr" defTabSz="903122" rtl="0" eaLnBrk="0" fontAlgn="base" hangingPunct="0">
        <a:spcBef>
          <a:spcPct val="0"/>
        </a:spcBef>
        <a:spcAft>
          <a:spcPct val="0"/>
        </a:spcAft>
        <a:defRPr sz="5215">
          <a:solidFill>
            <a:schemeClr val="tx2"/>
          </a:solidFill>
          <a:latin typeface="Times New Roman" charset="0"/>
        </a:defRPr>
      </a:lvl6pPr>
      <a:lvl7pPr marL="1083747" algn="ctr" defTabSz="903122" rtl="0" eaLnBrk="0" fontAlgn="base" hangingPunct="0">
        <a:spcBef>
          <a:spcPct val="0"/>
        </a:spcBef>
        <a:spcAft>
          <a:spcPct val="0"/>
        </a:spcAft>
        <a:defRPr sz="5215">
          <a:solidFill>
            <a:schemeClr val="tx2"/>
          </a:solidFill>
          <a:latin typeface="Times New Roman" charset="0"/>
        </a:defRPr>
      </a:lvl7pPr>
      <a:lvl8pPr marL="1625620" algn="ctr" defTabSz="903122" rtl="0" eaLnBrk="0" fontAlgn="base" hangingPunct="0">
        <a:spcBef>
          <a:spcPct val="0"/>
        </a:spcBef>
        <a:spcAft>
          <a:spcPct val="0"/>
        </a:spcAft>
        <a:defRPr sz="5215">
          <a:solidFill>
            <a:schemeClr val="tx2"/>
          </a:solidFill>
          <a:latin typeface="Times New Roman" charset="0"/>
        </a:defRPr>
      </a:lvl8pPr>
      <a:lvl9pPr marL="2167494" algn="ctr" defTabSz="903122" rtl="0" eaLnBrk="0" fontAlgn="base" hangingPunct="0">
        <a:spcBef>
          <a:spcPct val="0"/>
        </a:spcBef>
        <a:spcAft>
          <a:spcPct val="0"/>
        </a:spcAft>
        <a:defRPr sz="5215">
          <a:solidFill>
            <a:schemeClr val="tx2"/>
          </a:solidFill>
          <a:latin typeface="Times New Roman" charset="0"/>
        </a:defRPr>
      </a:lvl9pPr>
    </p:titleStyle>
    <p:bodyStyle>
      <a:lvl1pPr marL="406405" indent="-406405" algn="l" defTabSz="903122" rtl="0" eaLnBrk="0" fontAlgn="base" hangingPunct="0">
        <a:spcBef>
          <a:spcPct val="20000"/>
        </a:spcBef>
        <a:spcAft>
          <a:spcPct val="0"/>
        </a:spcAft>
        <a:buSzPct val="100000"/>
        <a:buChar char="•"/>
        <a:defRPr sz="3793">
          <a:solidFill>
            <a:schemeClr val="tx1"/>
          </a:solidFill>
          <a:latin typeface="+mn-lt"/>
          <a:ea typeface="+mn-ea"/>
          <a:cs typeface="+mn-cs"/>
        </a:defRPr>
      </a:lvl1pPr>
      <a:lvl2pPr marL="880544" indent="-338671" algn="l" defTabSz="903122" rtl="0" eaLnBrk="0" fontAlgn="base" hangingPunct="0">
        <a:spcBef>
          <a:spcPct val="20000"/>
        </a:spcBef>
        <a:spcAft>
          <a:spcPct val="0"/>
        </a:spcAft>
        <a:buSzPct val="100000"/>
        <a:buChar char="–"/>
        <a:defRPr sz="3319">
          <a:solidFill>
            <a:schemeClr val="tx1"/>
          </a:solidFill>
          <a:latin typeface="+mn-lt"/>
        </a:defRPr>
      </a:lvl2pPr>
      <a:lvl3pPr marL="1354684" indent="-270937" algn="l" defTabSz="903122" rtl="0" eaLnBrk="0" fontAlgn="base" hangingPunct="0">
        <a:spcBef>
          <a:spcPct val="20000"/>
        </a:spcBef>
        <a:spcAft>
          <a:spcPct val="0"/>
        </a:spcAft>
        <a:buSzPct val="100000"/>
        <a:buChar char="•"/>
        <a:defRPr sz="2844">
          <a:solidFill>
            <a:schemeClr val="tx1"/>
          </a:solidFill>
          <a:latin typeface="+mn-lt"/>
        </a:defRPr>
      </a:lvl3pPr>
      <a:lvl4pPr marL="1896557" indent="-270937" algn="l" defTabSz="903122" rtl="0" eaLnBrk="0" fontAlgn="base" hangingPunct="0">
        <a:spcBef>
          <a:spcPct val="20000"/>
        </a:spcBef>
        <a:spcAft>
          <a:spcPct val="0"/>
        </a:spcAft>
        <a:buSzPct val="100000"/>
        <a:buChar char="–"/>
        <a:defRPr sz="2370">
          <a:solidFill>
            <a:schemeClr val="tx1"/>
          </a:solidFill>
          <a:latin typeface="+mn-lt"/>
        </a:defRPr>
      </a:lvl4pPr>
      <a:lvl5pPr marL="2438430" indent="-270937" algn="l" defTabSz="903122" rtl="0" eaLnBrk="0" fontAlgn="base" hangingPunct="0">
        <a:spcBef>
          <a:spcPct val="20000"/>
        </a:spcBef>
        <a:spcAft>
          <a:spcPct val="0"/>
        </a:spcAft>
        <a:buSzPct val="100000"/>
        <a:buChar char="•"/>
        <a:defRPr sz="2370">
          <a:solidFill>
            <a:schemeClr val="tx1"/>
          </a:solidFill>
          <a:latin typeface="+mn-lt"/>
        </a:defRPr>
      </a:lvl5pPr>
      <a:lvl6pPr marL="2980304" indent="-270937" algn="l" defTabSz="903122" rtl="0" eaLnBrk="0" fontAlgn="base" hangingPunct="0">
        <a:spcBef>
          <a:spcPct val="20000"/>
        </a:spcBef>
        <a:spcAft>
          <a:spcPct val="0"/>
        </a:spcAft>
        <a:buSzPct val="100000"/>
        <a:buChar char="•"/>
        <a:defRPr sz="2370">
          <a:solidFill>
            <a:schemeClr val="tx1"/>
          </a:solidFill>
          <a:latin typeface="+mn-lt"/>
        </a:defRPr>
      </a:lvl6pPr>
      <a:lvl7pPr marL="3522177" indent="-270937" algn="l" defTabSz="903122" rtl="0" eaLnBrk="0" fontAlgn="base" hangingPunct="0">
        <a:spcBef>
          <a:spcPct val="20000"/>
        </a:spcBef>
        <a:spcAft>
          <a:spcPct val="0"/>
        </a:spcAft>
        <a:buSzPct val="100000"/>
        <a:buChar char="•"/>
        <a:defRPr sz="2370">
          <a:solidFill>
            <a:schemeClr val="tx1"/>
          </a:solidFill>
          <a:latin typeface="+mn-lt"/>
        </a:defRPr>
      </a:lvl7pPr>
      <a:lvl8pPr marL="4064051" indent="-270937" algn="l" defTabSz="903122" rtl="0" eaLnBrk="0" fontAlgn="base" hangingPunct="0">
        <a:spcBef>
          <a:spcPct val="20000"/>
        </a:spcBef>
        <a:spcAft>
          <a:spcPct val="0"/>
        </a:spcAft>
        <a:buSzPct val="100000"/>
        <a:buChar char="•"/>
        <a:defRPr sz="2370">
          <a:solidFill>
            <a:schemeClr val="tx1"/>
          </a:solidFill>
          <a:latin typeface="+mn-lt"/>
        </a:defRPr>
      </a:lvl8pPr>
      <a:lvl9pPr marL="4605924" indent="-270937" algn="l" defTabSz="903122" rtl="0" eaLnBrk="0" fontAlgn="base" hangingPunct="0">
        <a:spcBef>
          <a:spcPct val="20000"/>
        </a:spcBef>
        <a:spcAft>
          <a:spcPct val="0"/>
        </a:spcAft>
        <a:buSzPct val="100000"/>
        <a:buChar char="•"/>
        <a:defRPr sz="2370">
          <a:solidFill>
            <a:schemeClr val="tx1"/>
          </a:solidFill>
          <a:latin typeface="+mn-lt"/>
        </a:defRPr>
      </a:lvl9pPr>
    </p:bodyStyle>
    <p:otherStyle>
      <a:defPPr>
        <a:defRPr lang="hu-HU"/>
      </a:defPPr>
      <a:lvl1pPr marL="0" algn="l" defTabSz="1083747" rtl="0" eaLnBrk="1" latinLnBrk="0" hangingPunct="1">
        <a:defRPr sz="2133" kern="1200">
          <a:solidFill>
            <a:schemeClr val="tx1"/>
          </a:solidFill>
          <a:latin typeface="+mn-lt"/>
          <a:ea typeface="+mn-ea"/>
          <a:cs typeface="+mn-cs"/>
        </a:defRPr>
      </a:lvl1pPr>
      <a:lvl2pPr marL="541873" algn="l" defTabSz="1083747" rtl="0" eaLnBrk="1" latinLnBrk="0" hangingPunct="1">
        <a:defRPr sz="2133" kern="1200">
          <a:solidFill>
            <a:schemeClr val="tx1"/>
          </a:solidFill>
          <a:latin typeface="+mn-lt"/>
          <a:ea typeface="+mn-ea"/>
          <a:cs typeface="+mn-cs"/>
        </a:defRPr>
      </a:lvl2pPr>
      <a:lvl3pPr marL="1083747" algn="l" defTabSz="1083747" rtl="0" eaLnBrk="1" latinLnBrk="0" hangingPunct="1">
        <a:defRPr sz="2133" kern="1200">
          <a:solidFill>
            <a:schemeClr val="tx1"/>
          </a:solidFill>
          <a:latin typeface="+mn-lt"/>
          <a:ea typeface="+mn-ea"/>
          <a:cs typeface="+mn-cs"/>
        </a:defRPr>
      </a:lvl3pPr>
      <a:lvl4pPr marL="1625620" algn="l" defTabSz="1083747" rtl="0" eaLnBrk="1" latinLnBrk="0" hangingPunct="1">
        <a:defRPr sz="2133" kern="1200">
          <a:solidFill>
            <a:schemeClr val="tx1"/>
          </a:solidFill>
          <a:latin typeface="+mn-lt"/>
          <a:ea typeface="+mn-ea"/>
          <a:cs typeface="+mn-cs"/>
        </a:defRPr>
      </a:lvl4pPr>
      <a:lvl5pPr marL="2167494" algn="l" defTabSz="1083747" rtl="0" eaLnBrk="1" latinLnBrk="0" hangingPunct="1">
        <a:defRPr sz="2133" kern="1200">
          <a:solidFill>
            <a:schemeClr val="tx1"/>
          </a:solidFill>
          <a:latin typeface="+mn-lt"/>
          <a:ea typeface="+mn-ea"/>
          <a:cs typeface="+mn-cs"/>
        </a:defRPr>
      </a:lvl5pPr>
      <a:lvl6pPr marL="2709367" algn="l" defTabSz="1083747" rtl="0" eaLnBrk="1" latinLnBrk="0" hangingPunct="1">
        <a:defRPr sz="2133" kern="1200">
          <a:solidFill>
            <a:schemeClr val="tx1"/>
          </a:solidFill>
          <a:latin typeface="+mn-lt"/>
          <a:ea typeface="+mn-ea"/>
          <a:cs typeface="+mn-cs"/>
        </a:defRPr>
      </a:lvl6pPr>
      <a:lvl7pPr marL="3251241" algn="l" defTabSz="1083747" rtl="0" eaLnBrk="1" latinLnBrk="0" hangingPunct="1">
        <a:defRPr sz="2133" kern="1200">
          <a:solidFill>
            <a:schemeClr val="tx1"/>
          </a:solidFill>
          <a:latin typeface="+mn-lt"/>
          <a:ea typeface="+mn-ea"/>
          <a:cs typeface="+mn-cs"/>
        </a:defRPr>
      </a:lvl7pPr>
      <a:lvl8pPr marL="3793114" algn="l" defTabSz="1083747" rtl="0" eaLnBrk="1" latinLnBrk="0" hangingPunct="1">
        <a:defRPr sz="2133" kern="1200">
          <a:solidFill>
            <a:schemeClr val="tx1"/>
          </a:solidFill>
          <a:latin typeface="+mn-lt"/>
          <a:ea typeface="+mn-ea"/>
          <a:cs typeface="+mn-cs"/>
        </a:defRPr>
      </a:lvl8pPr>
      <a:lvl9pPr marL="4334988" algn="l" defTabSz="1083747" rtl="0" eaLnBrk="1" latinLnBrk="0" hangingPunct="1">
        <a:defRPr sz="213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0117782-FE93-FD42-9258-A96241B48E90}"/>
              </a:ext>
            </a:extLst>
          </p:cNvPr>
          <p:cNvSpPr>
            <a:spLocks noGrp="1" noChangeArrowheads="1"/>
          </p:cNvSpPr>
          <p:nvPr>
            <p:ph type="dt" sz="half" idx="2"/>
          </p:nvPr>
        </p:nvSpPr>
        <p:spPr bwMode="auto">
          <a:xfrm>
            <a:off x="914401" y="62484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659">
                <a:solidFill>
                  <a:srgbClr val="000000"/>
                </a:solidFill>
                <a:latin typeface="Times New Roman" panose="02020603050405020304" pitchFamily="18" charset="0"/>
              </a:defRPr>
            </a:lvl1pPr>
          </a:lstStyle>
          <a:p>
            <a:pPr>
              <a:defRPr/>
            </a:pPr>
            <a:endParaRPr lang="hu-HU"/>
          </a:p>
        </p:txBody>
      </p:sp>
      <p:sp>
        <p:nvSpPr>
          <p:cNvPr id="1027" name="Rectangle 3">
            <a:extLst>
              <a:ext uri="{FF2B5EF4-FFF2-40B4-BE49-F238E27FC236}">
                <a16:creationId xmlns:a16="http://schemas.microsoft.com/office/drawing/2014/main" id="{8FB897CC-ECB7-DC41-90B4-E213CBABE7F9}"/>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659">
                <a:solidFill>
                  <a:srgbClr val="000000"/>
                </a:solidFill>
                <a:latin typeface="Times New Roman" panose="02020603050405020304" pitchFamily="18" charset="0"/>
              </a:defRPr>
            </a:lvl1pPr>
          </a:lstStyle>
          <a:p>
            <a:pPr>
              <a:defRPr/>
            </a:pPr>
            <a:endParaRPr lang="hu-HU"/>
          </a:p>
        </p:txBody>
      </p:sp>
      <p:sp>
        <p:nvSpPr>
          <p:cNvPr id="1028" name="Rectangle 4">
            <a:extLst>
              <a:ext uri="{FF2B5EF4-FFF2-40B4-BE49-F238E27FC236}">
                <a16:creationId xmlns:a16="http://schemas.microsoft.com/office/drawing/2014/main" id="{30B18FA7-D7E1-384E-9CCC-2A6981315E40}"/>
              </a:ext>
            </a:extLst>
          </p:cNvPr>
          <p:cNvSpPr>
            <a:spLocks noGrp="1" noChangeArrowheads="1"/>
          </p:cNvSpPr>
          <p:nvPr>
            <p:ph type="sldNum" sz="quarter" idx="4"/>
          </p:nvPr>
        </p:nvSpPr>
        <p:spPr bwMode="auto">
          <a:xfrm>
            <a:off x="8737601" y="62484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659">
                <a:solidFill>
                  <a:srgbClr val="000000"/>
                </a:solidFill>
                <a:latin typeface="Times New Roman" panose="02020603050405020304" pitchFamily="18" charset="0"/>
              </a:defRPr>
            </a:lvl1pPr>
          </a:lstStyle>
          <a:p>
            <a:pPr>
              <a:defRPr/>
            </a:pPr>
            <a:fld id="{84E64E17-FD07-744A-A262-78F25F3535CA}" type="slidenum">
              <a:rPr lang="hu-HU"/>
              <a:pPr>
                <a:defRPr/>
              </a:pPr>
              <a:t>‹#›</a:t>
            </a:fld>
            <a:endParaRPr lang="hu-HU"/>
          </a:p>
        </p:txBody>
      </p:sp>
      <p:sp>
        <p:nvSpPr>
          <p:cNvPr id="65541" name="Rectangle 5">
            <a:extLst>
              <a:ext uri="{FF2B5EF4-FFF2-40B4-BE49-F238E27FC236}">
                <a16:creationId xmlns:a16="http://schemas.microsoft.com/office/drawing/2014/main" id="{814052B9-7CA4-CA45-AA2B-5E958A1C5B80}"/>
              </a:ext>
            </a:extLst>
          </p:cNvPr>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hu-HU" altLang="hu-HU"/>
              <a:t>Click to edit Master title style</a:t>
            </a:r>
          </a:p>
        </p:txBody>
      </p:sp>
      <p:sp>
        <p:nvSpPr>
          <p:cNvPr id="65542" name="Rectangle 6">
            <a:extLst>
              <a:ext uri="{FF2B5EF4-FFF2-40B4-BE49-F238E27FC236}">
                <a16:creationId xmlns:a16="http://schemas.microsoft.com/office/drawing/2014/main" id="{777AF5F7-62F8-7C48-9B45-2C39297CE47E}"/>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hu-HU" altLang="hu-HU"/>
              <a:t>Click to edit Master text styles</a:t>
            </a:r>
          </a:p>
          <a:p>
            <a:pPr lvl="1"/>
            <a:r>
              <a:rPr lang="hu-HU" altLang="hu-HU"/>
              <a:t>Second level</a:t>
            </a:r>
          </a:p>
          <a:p>
            <a:pPr lvl="2"/>
            <a:r>
              <a:rPr lang="hu-HU" altLang="hu-HU"/>
              <a:t>Third level</a:t>
            </a:r>
          </a:p>
          <a:p>
            <a:pPr lvl="3"/>
            <a:r>
              <a:rPr lang="hu-HU" altLang="hu-HU"/>
              <a:t>Fourth level</a:t>
            </a:r>
          </a:p>
          <a:p>
            <a:pPr lvl="4"/>
            <a:r>
              <a:rPr lang="hu-HU" altLang="hu-HU"/>
              <a:t>Fifth level</a:t>
            </a:r>
          </a:p>
        </p:txBody>
      </p:sp>
    </p:spTree>
    <p:extLst>
      <p:ext uri="{BB962C8B-B14F-4D97-AF65-F5344CB8AC3E}">
        <p14:creationId xmlns:p14="http://schemas.microsoft.com/office/powerpoint/2010/main" val="4128504506"/>
      </p:ext>
    </p:extLst>
  </p:cSld>
  <p:clrMap bg1="lt1" tx1="dk1" bg2="lt2" tx2="dk2" accent1="accent1" accent2="accent2" accent3="accent3" accent4="accent4" accent5="accent5" accent6="accent6" hlink="hlink" folHlink="folHlink"/>
  <p:sldLayoutIdLst>
    <p:sldLayoutId id="2147497866" r:id="rId1"/>
    <p:sldLayoutId id="2147497867" r:id="rId2"/>
    <p:sldLayoutId id="2147497868" r:id="rId3"/>
    <p:sldLayoutId id="2147497869" r:id="rId4"/>
    <p:sldLayoutId id="2147497870" r:id="rId5"/>
    <p:sldLayoutId id="2147497871" r:id="rId6"/>
    <p:sldLayoutId id="2147497872" r:id="rId7"/>
    <p:sldLayoutId id="2147497873" r:id="rId8"/>
    <p:sldLayoutId id="2147497874" r:id="rId9"/>
    <p:sldLayoutId id="2147497875" r:id="rId10"/>
    <p:sldLayoutId id="2147497876" r:id="rId11"/>
  </p:sldLayoutIdLst>
  <p:txStyles>
    <p:titleStyle>
      <a:lvl1pPr algn="ctr" defTabSz="903122" rtl="0" eaLnBrk="0" fontAlgn="base" hangingPunct="0">
        <a:spcBef>
          <a:spcPct val="0"/>
        </a:spcBef>
        <a:spcAft>
          <a:spcPct val="0"/>
        </a:spcAft>
        <a:defRPr sz="5215">
          <a:solidFill>
            <a:schemeClr val="tx2"/>
          </a:solidFill>
          <a:latin typeface="+mj-lt"/>
          <a:ea typeface="+mj-ea"/>
          <a:cs typeface="+mj-cs"/>
        </a:defRPr>
      </a:lvl1pPr>
      <a:lvl2pPr algn="ctr" defTabSz="903122" rtl="0" eaLnBrk="0" fontAlgn="base" hangingPunct="0">
        <a:spcBef>
          <a:spcPct val="0"/>
        </a:spcBef>
        <a:spcAft>
          <a:spcPct val="0"/>
        </a:spcAft>
        <a:defRPr sz="5215">
          <a:solidFill>
            <a:schemeClr val="tx2"/>
          </a:solidFill>
          <a:latin typeface="Times New Roman" pitchFamily="18" charset="0"/>
        </a:defRPr>
      </a:lvl2pPr>
      <a:lvl3pPr algn="ctr" defTabSz="903122" rtl="0" eaLnBrk="0" fontAlgn="base" hangingPunct="0">
        <a:spcBef>
          <a:spcPct val="0"/>
        </a:spcBef>
        <a:spcAft>
          <a:spcPct val="0"/>
        </a:spcAft>
        <a:defRPr sz="5215">
          <a:solidFill>
            <a:schemeClr val="tx2"/>
          </a:solidFill>
          <a:latin typeface="Times New Roman" pitchFamily="18" charset="0"/>
        </a:defRPr>
      </a:lvl3pPr>
      <a:lvl4pPr algn="ctr" defTabSz="903122" rtl="0" eaLnBrk="0" fontAlgn="base" hangingPunct="0">
        <a:spcBef>
          <a:spcPct val="0"/>
        </a:spcBef>
        <a:spcAft>
          <a:spcPct val="0"/>
        </a:spcAft>
        <a:defRPr sz="5215">
          <a:solidFill>
            <a:schemeClr val="tx2"/>
          </a:solidFill>
          <a:latin typeface="Times New Roman" pitchFamily="18" charset="0"/>
        </a:defRPr>
      </a:lvl4pPr>
      <a:lvl5pPr algn="ctr" defTabSz="903122" rtl="0" eaLnBrk="0" fontAlgn="base" hangingPunct="0">
        <a:spcBef>
          <a:spcPct val="0"/>
        </a:spcBef>
        <a:spcAft>
          <a:spcPct val="0"/>
        </a:spcAft>
        <a:defRPr sz="5215">
          <a:solidFill>
            <a:schemeClr val="tx2"/>
          </a:solidFill>
          <a:latin typeface="Times New Roman" pitchFamily="18" charset="0"/>
        </a:defRPr>
      </a:lvl5pPr>
      <a:lvl6pPr marL="541873" algn="ctr" defTabSz="903122" rtl="0" eaLnBrk="0" fontAlgn="base" hangingPunct="0">
        <a:spcBef>
          <a:spcPct val="0"/>
        </a:spcBef>
        <a:spcAft>
          <a:spcPct val="0"/>
        </a:spcAft>
        <a:defRPr sz="5215">
          <a:solidFill>
            <a:schemeClr val="tx2"/>
          </a:solidFill>
          <a:latin typeface="Times New Roman" pitchFamily="18" charset="0"/>
        </a:defRPr>
      </a:lvl6pPr>
      <a:lvl7pPr marL="1083747" algn="ctr" defTabSz="903122" rtl="0" eaLnBrk="0" fontAlgn="base" hangingPunct="0">
        <a:spcBef>
          <a:spcPct val="0"/>
        </a:spcBef>
        <a:spcAft>
          <a:spcPct val="0"/>
        </a:spcAft>
        <a:defRPr sz="5215">
          <a:solidFill>
            <a:schemeClr val="tx2"/>
          </a:solidFill>
          <a:latin typeface="Times New Roman" pitchFamily="18" charset="0"/>
        </a:defRPr>
      </a:lvl7pPr>
      <a:lvl8pPr marL="1625620" algn="ctr" defTabSz="903122" rtl="0" eaLnBrk="0" fontAlgn="base" hangingPunct="0">
        <a:spcBef>
          <a:spcPct val="0"/>
        </a:spcBef>
        <a:spcAft>
          <a:spcPct val="0"/>
        </a:spcAft>
        <a:defRPr sz="5215">
          <a:solidFill>
            <a:schemeClr val="tx2"/>
          </a:solidFill>
          <a:latin typeface="Times New Roman" pitchFamily="18" charset="0"/>
        </a:defRPr>
      </a:lvl8pPr>
      <a:lvl9pPr marL="2167494" algn="ctr" defTabSz="903122" rtl="0" eaLnBrk="0" fontAlgn="base" hangingPunct="0">
        <a:spcBef>
          <a:spcPct val="0"/>
        </a:spcBef>
        <a:spcAft>
          <a:spcPct val="0"/>
        </a:spcAft>
        <a:defRPr sz="5215">
          <a:solidFill>
            <a:schemeClr val="tx2"/>
          </a:solidFill>
          <a:latin typeface="Times New Roman" pitchFamily="18" charset="0"/>
        </a:defRPr>
      </a:lvl9pPr>
    </p:titleStyle>
    <p:bodyStyle>
      <a:lvl1pPr marL="406405" indent="-406405" algn="l" defTabSz="903122" rtl="0" eaLnBrk="0" fontAlgn="base" hangingPunct="0">
        <a:spcBef>
          <a:spcPct val="20000"/>
        </a:spcBef>
        <a:spcAft>
          <a:spcPct val="0"/>
        </a:spcAft>
        <a:buSzPct val="100000"/>
        <a:buChar char="•"/>
        <a:defRPr sz="3793">
          <a:solidFill>
            <a:schemeClr val="tx1"/>
          </a:solidFill>
          <a:latin typeface="+mn-lt"/>
          <a:ea typeface="+mn-ea"/>
          <a:cs typeface="+mn-cs"/>
        </a:defRPr>
      </a:lvl1pPr>
      <a:lvl2pPr marL="880544" indent="-338671" algn="l" defTabSz="903122" rtl="0" eaLnBrk="0" fontAlgn="base" hangingPunct="0">
        <a:spcBef>
          <a:spcPct val="20000"/>
        </a:spcBef>
        <a:spcAft>
          <a:spcPct val="0"/>
        </a:spcAft>
        <a:buSzPct val="100000"/>
        <a:buChar char="–"/>
        <a:defRPr sz="3319">
          <a:solidFill>
            <a:schemeClr val="tx1"/>
          </a:solidFill>
          <a:latin typeface="+mn-lt"/>
        </a:defRPr>
      </a:lvl2pPr>
      <a:lvl3pPr marL="1354684" indent="-270937" algn="l" defTabSz="903122" rtl="0" eaLnBrk="0" fontAlgn="base" hangingPunct="0">
        <a:spcBef>
          <a:spcPct val="20000"/>
        </a:spcBef>
        <a:spcAft>
          <a:spcPct val="0"/>
        </a:spcAft>
        <a:buSzPct val="100000"/>
        <a:buChar char="•"/>
        <a:defRPr sz="2844">
          <a:solidFill>
            <a:schemeClr val="tx1"/>
          </a:solidFill>
          <a:latin typeface="+mn-lt"/>
        </a:defRPr>
      </a:lvl3pPr>
      <a:lvl4pPr marL="1896557" indent="-270937" algn="l" defTabSz="903122" rtl="0" eaLnBrk="0" fontAlgn="base" hangingPunct="0">
        <a:spcBef>
          <a:spcPct val="20000"/>
        </a:spcBef>
        <a:spcAft>
          <a:spcPct val="0"/>
        </a:spcAft>
        <a:buSzPct val="100000"/>
        <a:buChar char="–"/>
        <a:defRPr sz="2370">
          <a:solidFill>
            <a:schemeClr val="tx1"/>
          </a:solidFill>
          <a:latin typeface="+mn-lt"/>
        </a:defRPr>
      </a:lvl4pPr>
      <a:lvl5pPr marL="2438430" indent="-270937" algn="l" defTabSz="903122" rtl="0" eaLnBrk="0" fontAlgn="base" hangingPunct="0">
        <a:spcBef>
          <a:spcPct val="20000"/>
        </a:spcBef>
        <a:spcAft>
          <a:spcPct val="0"/>
        </a:spcAft>
        <a:buSzPct val="100000"/>
        <a:buChar char="•"/>
        <a:defRPr sz="2370">
          <a:solidFill>
            <a:schemeClr val="tx1"/>
          </a:solidFill>
          <a:latin typeface="+mn-lt"/>
        </a:defRPr>
      </a:lvl5pPr>
      <a:lvl6pPr marL="2980304" indent="-270937" algn="l" defTabSz="903122" rtl="0" eaLnBrk="0" fontAlgn="base" hangingPunct="0">
        <a:spcBef>
          <a:spcPct val="20000"/>
        </a:spcBef>
        <a:spcAft>
          <a:spcPct val="0"/>
        </a:spcAft>
        <a:buSzPct val="100000"/>
        <a:buChar char="•"/>
        <a:defRPr sz="2370">
          <a:solidFill>
            <a:schemeClr val="tx1"/>
          </a:solidFill>
          <a:latin typeface="+mn-lt"/>
        </a:defRPr>
      </a:lvl6pPr>
      <a:lvl7pPr marL="3522177" indent="-270937" algn="l" defTabSz="903122" rtl="0" eaLnBrk="0" fontAlgn="base" hangingPunct="0">
        <a:spcBef>
          <a:spcPct val="20000"/>
        </a:spcBef>
        <a:spcAft>
          <a:spcPct val="0"/>
        </a:spcAft>
        <a:buSzPct val="100000"/>
        <a:buChar char="•"/>
        <a:defRPr sz="2370">
          <a:solidFill>
            <a:schemeClr val="tx1"/>
          </a:solidFill>
          <a:latin typeface="+mn-lt"/>
        </a:defRPr>
      </a:lvl7pPr>
      <a:lvl8pPr marL="4064051" indent="-270937" algn="l" defTabSz="903122" rtl="0" eaLnBrk="0" fontAlgn="base" hangingPunct="0">
        <a:spcBef>
          <a:spcPct val="20000"/>
        </a:spcBef>
        <a:spcAft>
          <a:spcPct val="0"/>
        </a:spcAft>
        <a:buSzPct val="100000"/>
        <a:buChar char="•"/>
        <a:defRPr sz="2370">
          <a:solidFill>
            <a:schemeClr val="tx1"/>
          </a:solidFill>
          <a:latin typeface="+mn-lt"/>
        </a:defRPr>
      </a:lvl8pPr>
      <a:lvl9pPr marL="4605924" indent="-270937" algn="l" defTabSz="903122" rtl="0" eaLnBrk="0" fontAlgn="base" hangingPunct="0">
        <a:spcBef>
          <a:spcPct val="20000"/>
        </a:spcBef>
        <a:spcAft>
          <a:spcPct val="0"/>
        </a:spcAft>
        <a:buSzPct val="100000"/>
        <a:buChar char="•"/>
        <a:defRPr sz="2370">
          <a:solidFill>
            <a:schemeClr val="tx1"/>
          </a:solidFill>
          <a:latin typeface="+mn-lt"/>
        </a:defRPr>
      </a:lvl9pPr>
    </p:bodyStyle>
    <p:otherStyle>
      <a:defPPr>
        <a:defRPr lang="hu-HU"/>
      </a:defPPr>
      <a:lvl1pPr marL="0" algn="l" defTabSz="1083747" rtl="0" eaLnBrk="1" latinLnBrk="0" hangingPunct="1">
        <a:defRPr sz="2133" kern="1200">
          <a:solidFill>
            <a:schemeClr val="tx1"/>
          </a:solidFill>
          <a:latin typeface="+mn-lt"/>
          <a:ea typeface="+mn-ea"/>
          <a:cs typeface="+mn-cs"/>
        </a:defRPr>
      </a:lvl1pPr>
      <a:lvl2pPr marL="541873" algn="l" defTabSz="1083747" rtl="0" eaLnBrk="1" latinLnBrk="0" hangingPunct="1">
        <a:defRPr sz="2133" kern="1200">
          <a:solidFill>
            <a:schemeClr val="tx1"/>
          </a:solidFill>
          <a:latin typeface="+mn-lt"/>
          <a:ea typeface="+mn-ea"/>
          <a:cs typeface="+mn-cs"/>
        </a:defRPr>
      </a:lvl2pPr>
      <a:lvl3pPr marL="1083747" algn="l" defTabSz="1083747" rtl="0" eaLnBrk="1" latinLnBrk="0" hangingPunct="1">
        <a:defRPr sz="2133" kern="1200">
          <a:solidFill>
            <a:schemeClr val="tx1"/>
          </a:solidFill>
          <a:latin typeface="+mn-lt"/>
          <a:ea typeface="+mn-ea"/>
          <a:cs typeface="+mn-cs"/>
        </a:defRPr>
      </a:lvl3pPr>
      <a:lvl4pPr marL="1625620" algn="l" defTabSz="1083747" rtl="0" eaLnBrk="1" latinLnBrk="0" hangingPunct="1">
        <a:defRPr sz="2133" kern="1200">
          <a:solidFill>
            <a:schemeClr val="tx1"/>
          </a:solidFill>
          <a:latin typeface="+mn-lt"/>
          <a:ea typeface="+mn-ea"/>
          <a:cs typeface="+mn-cs"/>
        </a:defRPr>
      </a:lvl4pPr>
      <a:lvl5pPr marL="2167494" algn="l" defTabSz="1083747" rtl="0" eaLnBrk="1" latinLnBrk="0" hangingPunct="1">
        <a:defRPr sz="2133" kern="1200">
          <a:solidFill>
            <a:schemeClr val="tx1"/>
          </a:solidFill>
          <a:latin typeface="+mn-lt"/>
          <a:ea typeface="+mn-ea"/>
          <a:cs typeface="+mn-cs"/>
        </a:defRPr>
      </a:lvl5pPr>
      <a:lvl6pPr marL="2709367" algn="l" defTabSz="1083747" rtl="0" eaLnBrk="1" latinLnBrk="0" hangingPunct="1">
        <a:defRPr sz="2133" kern="1200">
          <a:solidFill>
            <a:schemeClr val="tx1"/>
          </a:solidFill>
          <a:latin typeface="+mn-lt"/>
          <a:ea typeface="+mn-ea"/>
          <a:cs typeface="+mn-cs"/>
        </a:defRPr>
      </a:lvl6pPr>
      <a:lvl7pPr marL="3251241" algn="l" defTabSz="1083747" rtl="0" eaLnBrk="1" latinLnBrk="0" hangingPunct="1">
        <a:defRPr sz="2133" kern="1200">
          <a:solidFill>
            <a:schemeClr val="tx1"/>
          </a:solidFill>
          <a:latin typeface="+mn-lt"/>
          <a:ea typeface="+mn-ea"/>
          <a:cs typeface="+mn-cs"/>
        </a:defRPr>
      </a:lvl7pPr>
      <a:lvl8pPr marL="3793114" algn="l" defTabSz="1083747" rtl="0" eaLnBrk="1" latinLnBrk="0" hangingPunct="1">
        <a:defRPr sz="2133" kern="1200">
          <a:solidFill>
            <a:schemeClr val="tx1"/>
          </a:solidFill>
          <a:latin typeface="+mn-lt"/>
          <a:ea typeface="+mn-ea"/>
          <a:cs typeface="+mn-cs"/>
        </a:defRPr>
      </a:lvl8pPr>
      <a:lvl9pPr marL="4334988" algn="l" defTabSz="1083747" rtl="0" eaLnBrk="1" latinLnBrk="0" hangingPunct="1">
        <a:defRPr sz="21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10.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tags" Target="../tags/tag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11.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tags" Target="../tags/tag8.xml"/><Relationship Id="rId6" Type="http://schemas.openxmlformats.org/officeDocument/2006/relationships/image" Target="../media/image5.png"/><Relationship Id="rId11" Type="http://schemas.openxmlformats.org/officeDocument/2006/relationships/image" Target="../media/image16.png"/><Relationship Id="rId5" Type="http://schemas.openxmlformats.org/officeDocument/2006/relationships/image" Target="../media/image4.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12.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tags" Target="../tags/tag9.xml"/><Relationship Id="rId6" Type="http://schemas.openxmlformats.org/officeDocument/2006/relationships/image" Target="../media/image5.png"/><Relationship Id="rId11" Type="http://schemas.openxmlformats.org/officeDocument/2006/relationships/image" Target="../media/image17.png"/><Relationship Id="rId5" Type="http://schemas.openxmlformats.org/officeDocument/2006/relationships/image" Target="../media/image4.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13.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tags" Target="../tags/tag10.xml"/><Relationship Id="rId6" Type="http://schemas.openxmlformats.org/officeDocument/2006/relationships/image" Target="../media/image5.png"/><Relationship Id="rId11" Type="http://schemas.openxmlformats.org/officeDocument/2006/relationships/image" Target="../media/image18.png"/><Relationship Id="rId5" Type="http://schemas.openxmlformats.org/officeDocument/2006/relationships/image" Target="../media/image4.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9.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tags" Target="../tags/tag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tags" Target="../tags/tag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tags" Target="../tags/tag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tags" Target="../tags/tag1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19.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tags" Target="../tags/tag15.xml"/><Relationship Id="rId6" Type="http://schemas.openxmlformats.org/officeDocument/2006/relationships/image" Target="../media/image5.png"/><Relationship Id="rId11" Type="http://schemas.openxmlformats.org/officeDocument/2006/relationships/image" Target="../media/image22.png"/><Relationship Id="rId5" Type="http://schemas.openxmlformats.org/officeDocument/2006/relationships/image" Target="../media/image4.png"/><Relationship Id="rId10" Type="http://schemas.openxmlformats.org/officeDocument/2006/relationships/image" Target="../media/image21.png"/><Relationship Id="rId4" Type="http://schemas.openxmlformats.org/officeDocument/2006/relationships/image" Target="../media/image1.png"/><Relationship Id="rId9"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20.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tags" Target="../tags/tag1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tags" Target="../tags/tag17.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4.xml"/><Relationship Id="rId7" Type="http://schemas.openxmlformats.org/officeDocument/2006/relationships/image" Target="../media/image4.png"/><Relationship Id="rId2" Type="http://schemas.openxmlformats.org/officeDocument/2006/relationships/slideLayout" Target="../slideLayouts/slideLayout25.xml"/><Relationship Id="rId1" Type="http://schemas.openxmlformats.org/officeDocument/2006/relationships/tags" Target="../tags/tag2.xml"/><Relationship Id="rId6" Type="http://schemas.openxmlformats.org/officeDocument/2006/relationships/image" Target="../media/image8.jpeg"/><Relationship Id="rId5" Type="http://schemas.openxmlformats.org/officeDocument/2006/relationships/image" Target="../media/image5.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9.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6.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7.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tags" Target="../tags/tag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8.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tags" Target="../tags/tag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9.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tags" Target="../tags/tag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3">
            <a:extLst>
              <a:ext uri="{FF2B5EF4-FFF2-40B4-BE49-F238E27FC236}">
                <a16:creationId xmlns:a16="http://schemas.microsoft.com/office/drawing/2014/main" id="{C81BC33D-68E5-AD4C-B260-68DC0B9AF3C6}"/>
              </a:ext>
            </a:extLst>
          </p:cNvPr>
          <p:cNvSpPr>
            <a:spLocks noGrp="1" noChangeArrowheads="1"/>
          </p:cNvSpPr>
          <p:nvPr>
            <p:ph type="ctrTitle"/>
          </p:nvPr>
        </p:nvSpPr>
        <p:spPr>
          <a:xfrm>
            <a:off x="938712" y="2564904"/>
            <a:ext cx="10363200" cy="3412860"/>
          </a:xfrm>
          <a:noFill/>
        </p:spPr>
        <p:txBody>
          <a:bodyPr/>
          <a:lstStyle/>
          <a:p>
            <a:r>
              <a:rPr lang="hu-HU" altLang="hu-HU" sz="4741" dirty="0">
                <a:solidFill>
                  <a:srgbClr val="294143"/>
                </a:solidFill>
              </a:rPr>
              <a:t>Az akut fájdalomcsillapítás</a:t>
            </a:r>
            <a:br>
              <a:rPr lang="hu-HU" altLang="hu-HU" sz="4741" dirty="0">
                <a:solidFill>
                  <a:srgbClr val="294143"/>
                </a:solidFill>
              </a:rPr>
            </a:br>
            <a:br>
              <a:rPr lang="hu-HU" altLang="hu-HU" sz="2400" dirty="0">
                <a:solidFill>
                  <a:srgbClr val="294143"/>
                </a:solidFill>
              </a:rPr>
            </a:br>
            <a:r>
              <a:rPr lang="hu-HU" altLang="hu-HU" sz="3319" dirty="0">
                <a:solidFill>
                  <a:srgbClr val="294143"/>
                </a:solidFill>
              </a:rPr>
              <a:t>Molnár Zsolt</a:t>
            </a:r>
            <a:r>
              <a:rPr lang="hu-HU" altLang="hu-HU" sz="3319" baseline="30000" dirty="0">
                <a:solidFill>
                  <a:srgbClr val="294143"/>
                </a:solidFill>
              </a:rPr>
              <a:t>1,2,3,4</a:t>
            </a:r>
            <a:br>
              <a:rPr lang="hu-HU" altLang="hu-HU" sz="3319" baseline="30000" dirty="0">
                <a:solidFill>
                  <a:srgbClr val="294143"/>
                </a:solidFill>
              </a:rPr>
            </a:br>
            <a:br>
              <a:rPr lang="hu-HU" altLang="hu-HU" sz="2800" dirty="0">
                <a:solidFill>
                  <a:srgbClr val="294143"/>
                </a:solidFill>
              </a:rPr>
            </a:br>
            <a:r>
              <a:rPr lang="hu-HU" altLang="hu-HU" sz="1659" baseline="30000" dirty="0">
                <a:solidFill>
                  <a:srgbClr val="294143"/>
                </a:solidFill>
              </a:rPr>
              <a:t>1</a:t>
            </a:r>
            <a:r>
              <a:rPr lang="hu-HU" altLang="hu-HU" sz="1659" dirty="0">
                <a:solidFill>
                  <a:srgbClr val="294143"/>
                </a:solidFill>
              </a:rPr>
              <a:t>CytoSorbents Europe, Berlin, </a:t>
            </a:r>
            <a:r>
              <a:rPr lang="hu-HU" altLang="hu-HU" sz="1659" dirty="0" err="1">
                <a:solidFill>
                  <a:srgbClr val="294143"/>
                </a:solidFill>
              </a:rPr>
              <a:t>Germany</a:t>
            </a:r>
            <a:br>
              <a:rPr lang="hu-HU" altLang="hu-HU" sz="1659" dirty="0">
                <a:solidFill>
                  <a:srgbClr val="294143"/>
                </a:solidFill>
              </a:rPr>
            </a:br>
            <a:r>
              <a:rPr lang="hu-HU" altLang="hu-HU" sz="1659" baseline="30000" dirty="0">
                <a:solidFill>
                  <a:srgbClr val="294143"/>
                </a:solidFill>
              </a:rPr>
              <a:t>2</a:t>
            </a:r>
            <a:r>
              <a:rPr lang="hu-HU" altLang="hu-HU" sz="1659" dirty="0">
                <a:solidFill>
                  <a:srgbClr val="294143"/>
                </a:solidFill>
              </a:rPr>
              <a:t>Institute </a:t>
            </a:r>
            <a:r>
              <a:rPr lang="hu-HU" altLang="hu-HU" sz="1659" dirty="0" err="1">
                <a:solidFill>
                  <a:srgbClr val="294143"/>
                </a:solidFill>
              </a:rPr>
              <a:t>for</a:t>
            </a:r>
            <a:r>
              <a:rPr lang="hu-HU" altLang="hu-HU" sz="1659" dirty="0">
                <a:solidFill>
                  <a:srgbClr val="294143"/>
                </a:solidFill>
              </a:rPr>
              <a:t> </a:t>
            </a:r>
            <a:r>
              <a:rPr lang="hu-HU" altLang="hu-HU" sz="1659" dirty="0" err="1">
                <a:solidFill>
                  <a:srgbClr val="294143"/>
                </a:solidFill>
              </a:rPr>
              <a:t>Translational</a:t>
            </a:r>
            <a:r>
              <a:rPr lang="hu-HU" altLang="hu-HU" sz="1659" dirty="0">
                <a:solidFill>
                  <a:srgbClr val="294143"/>
                </a:solidFill>
              </a:rPr>
              <a:t> </a:t>
            </a:r>
            <a:r>
              <a:rPr lang="hu-HU" altLang="hu-HU" sz="1659" dirty="0" err="1">
                <a:solidFill>
                  <a:srgbClr val="294143"/>
                </a:solidFill>
              </a:rPr>
              <a:t>Medicine</a:t>
            </a:r>
            <a:r>
              <a:rPr lang="hu-HU" altLang="hu-HU" sz="1659" dirty="0">
                <a:solidFill>
                  <a:srgbClr val="294143"/>
                </a:solidFill>
              </a:rPr>
              <a:t>, </a:t>
            </a:r>
            <a:r>
              <a:rPr lang="hu-HU" altLang="hu-HU" sz="1659" dirty="0" err="1">
                <a:solidFill>
                  <a:srgbClr val="294143"/>
                </a:solidFill>
              </a:rPr>
              <a:t>School</a:t>
            </a:r>
            <a:r>
              <a:rPr lang="hu-HU" altLang="hu-HU" sz="1659" dirty="0">
                <a:solidFill>
                  <a:srgbClr val="294143"/>
                </a:solidFill>
              </a:rPr>
              <a:t> of </a:t>
            </a:r>
            <a:r>
              <a:rPr lang="hu-HU" altLang="hu-HU" sz="1659" dirty="0" err="1">
                <a:solidFill>
                  <a:srgbClr val="294143"/>
                </a:solidFill>
              </a:rPr>
              <a:t>Medicine</a:t>
            </a:r>
            <a:r>
              <a:rPr lang="hu-HU" altLang="hu-HU" sz="1659" dirty="0">
                <a:solidFill>
                  <a:srgbClr val="294143"/>
                </a:solidFill>
              </a:rPr>
              <a:t>, University of Pécs, Hungary</a:t>
            </a:r>
            <a:br>
              <a:rPr lang="hu-HU" altLang="hu-HU" sz="1659" dirty="0">
                <a:solidFill>
                  <a:srgbClr val="294143"/>
                </a:solidFill>
              </a:rPr>
            </a:br>
            <a:r>
              <a:rPr lang="hu-HU" altLang="hu-HU" sz="1659" baseline="30000" dirty="0">
                <a:solidFill>
                  <a:srgbClr val="294143"/>
                </a:solidFill>
              </a:rPr>
              <a:t>3</a:t>
            </a:r>
            <a:r>
              <a:rPr lang="hu-HU" altLang="hu-HU" sz="1659" dirty="0">
                <a:solidFill>
                  <a:srgbClr val="294143"/>
                </a:solidFill>
              </a:rPr>
              <a:t>Department of </a:t>
            </a:r>
            <a:r>
              <a:rPr lang="hu-HU" altLang="hu-HU" sz="1659" dirty="0" err="1">
                <a:solidFill>
                  <a:srgbClr val="294143"/>
                </a:solidFill>
              </a:rPr>
              <a:t>Anaesthesiology</a:t>
            </a:r>
            <a:r>
              <a:rPr lang="hu-HU" altLang="hu-HU" sz="1659" dirty="0">
                <a:solidFill>
                  <a:srgbClr val="294143"/>
                </a:solidFill>
              </a:rPr>
              <a:t> and </a:t>
            </a:r>
            <a:r>
              <a:rPr lang="hu-HU" altLang="hu-HU" sz="1659" dirty="0" err="1">
                <a:solidFill>
                  <a:srgbClr val="294143"/>
                </a:solidFill>
              </a:rPr>
              <a:t>Intensive</a:t>
            </a:r>
            <a:r>
              <a:rPr lang="hu-HU" altLang="hu-HU" sz="1659" dirty="0">
                <a:solidFill>
                  <a:srgbClr val="294143"/>
                </a:solidFill>
              </a:rPr>
              <a:t> </a:t>
            </a:r>
            <a:r>
              <a:rPr lang="hu-HU" altLang="hu-HU" sz="1659" dirty="0" err="1">
                <a:solidFill>
                  <a:srgbClr val="294143"/>
                </a:solidFill>
              </a:rPr>
              <a:t>Therapy</a:t>
            </a:r>
            <a:r>
              <a:rPr lang="hu-HU" altLang="hu-HU" sz="1659" dirty="0">
                <a:solidFill>
                  <a:srgbClr val="294143"/>
                </a:solidFill>
              </a:rPr>
              <a:t>, Poznan University of </a:t>
            </a:r>
            <a:r>
              <a:rPr lang="hu-HU" altLang="hu-HU" sz="1659" dirty="0" err="1">
                <a:solidFill>
                  <a:srgbClr val="294143"/>
                </a:solidFill>
              </a:rPr>
              <a:t>Medical</a:t>
            </a:r>
            <a:r>
              <a:rPr lang="hu-HU" altLang="hu-HU" sz="1659" dirty="0">
                <a:solidFill>
                  <a:srgbClr val="294143"/>
                </a:solidFill>
              </a:rPr>
              <a:t> </a:t>
            </a:r>
            <a:r>
              <a:rPr lang="hu-HU" altLang="hu-HU" sz="1659" dirty="0" err="1">
                <a:solidFill>
                  <a:srgbClr val="294143"/>
                </a:solidFill>
              </a:rPr>
              <a:t>Sciences</a:t>
            </a:r>
            <a:r>
              <a:rPr lang="hu-HU" altLang="hu-HU" sz="1659" dirty="0">
                <a:solidFill>
                  <a:srgbClr val="294143"/>
                </a:solidFill>
              </a:rPr>
              <a:t>, Poznan, Poland</a:t>
            </a:r>
            <a:br>
              <a:rPr lang="hu-HU" altLang="hu-HU" sz="1659" dirty="0">
                <a:solidFill>
                  <a:srgbClr val="294143"/>
                </a:solidFill>
              </a:rPr>
            </a:br>
            <a:r>
              <a:rPr lang="hu-HU" altLang="hu-HU" sz="1659" baseline="30000" dirty="0">
                <a:solidFill>
                  <a:srgbClr val="294143"/>
                </a:solidFill>
              </a:rPr>
              <a:t>4</a:t>
            </a:r>
            <a:r>
              <a:rPr lang="hu-HU" altLang="hu-HU" sz="1659" dirty="0">
                <a:solidFill>
                  <a:srgbClr val="294143"/>
                </a:solidFill>
              </a:rPr>
              <a:t>Department of </a:t>
            </a:r>
            <a:r>
              <a:rPr lang="hu-HU" altLang="hu-HU" sz="1659" dirty="0" err="1">
                <a:solidFill>
                  <a:srgbClr val="294143"/>
                </a:solidFill>
              </a:rPr>
              <a:t>Anaesthesiology</a:t>
            </a:r>
            <a:r>
              <a:rPr lang="hu-HU" altLang="hu-HU" sz="1659" dirty="0">
                <a:solidFill>
                  <a:srgbClr val="294143"/>
                </a:solidFill>
              </a:rPr>
              <a:t> and </a:t>
            </a:r>
            <a:r>
              <a:rPr lang="hu-HU" altLang="hu-HU" sz="1659" dirty="0" err="1">
                <a:solidFill>
                  <a:srgbClr val="294143"/>
                </a:solidFill>
              </a:rPr>
              <a:t>Intensive</a:t>
            </a:r>
            <a:r>
              <a:rPr lang="hu-HU" altLang="hu-HU" sz="1659" dirty="0">
                <a:solidFill>
                  <a:srgbClr val="294143"/>
                </a:solidFill>
              </a:rPr>
              <a:t> </a:t>
            </a:r>
            <a:r>
              <a:rPr lang="hu-HU" altLang="hu-HU" sz="1659" dirty="0" err="1">
                <a:solidFill>
                  <a:srgbClr val="294143"/>
                </a:solidFill>
              </a:rPr>
              <a:t>Therapy</a:t>
            </a:r>
            <a:r>
              <a:rPr lang="hu-HU" altLang="hu-HU" sz="1659" dirty="0">
                <a:solidFill>
                  <a:srgbClr val="294143"/>
                </a:solidFill>
              </a:rPr>
              <a:t>, </a:t>
            </a:r>
            <a:r>
              <a:rPr lang="hu-HU" altLang="hu-HU" sz="1659" dirty="0" err="1">
                <a:solidFill>
                  <a:srgbClr val="294143"/>
                </a:solidFill>
              </a:rPr>
              <a:t>Markusovszky</a:t>
            </a:r>
            <a:r>
              <a:rPr lang="hu-HU" altLang="hu-HU" sz="1659" dirty="0">
                <a:solidFill>
                  <a:srgbClr val="294143"/>
                </a:solidFill>
              </a:rPr>
              <a:t> </a:t>
            </a:r>
            <a:r>
              <a:rPr lang="hu-HU" altLang="hu-HU" sz="1659" dirty="0" err="1">
                <a:solidFill>
                  <a:srgbClr val="294143"/>
                </a:solidFill>
              </a:rPr>
              <a:t>Teaching</a:t>
            </a:r>
            <a:r>
              <a:rPr lang="hu-HU" altLang="hu-HU" sz="1659" dirty="0">
                <a:solidFill>
                  <a:srgbClr val="294143"/>
                </a:solidFill>
              </a:rPr>
              <a:t> </a:t>
            </a:r>
            <a:r>
              <a:rPr lang="hu-HU" altLang="hu-HU" sz="1659" dirty="0" err="1">
                <a:solidFill>
                  <a:srgbClr val="294143"/>
                </a:solidFill>
              </a:rPr>
              <a:t>Hospital</a:t>
            </a:r>
            <a:r>
              <a:rPr lang="hu-HU" altLang="hu-HU" sz="1659" dirty="0">
                <a:solidFill>
                  <a:srgbClr val="294143"/>
                </a:solidFill>
              </a:rPr>
              <a:t>, Szombathely, Hungary</a:t>
            </a:r>
            <a:br>
              <a:rPr lang="hu-HU" altLang="hu-HU" sz="1659" dirty="0">
                <a:solidFill>
                  <a:srgbClr val="294143"/>
                </a:solidFill>
              </a:rPr>
            </a:br>
            <a:br>
              <a:rPr lang="hu-HU" altLang="hu-HU" sz="1659" dirty="0">
                <a:solidFill>
                  <a:srgbClr val="294143"/>
                </a:solidFill>
              </a:rPr>
            </a:br>
            <a:br>
              <a:rPr lang="hu-HU" altLang="hu-HU" sz="2844" dirty="0">
                <a:solidFill>
                  <a:srgbClr val="294143"/>
                </a:solidFill>
              </a:rPr>
            </a:br>
            <a:br>
              <a:rPr lang="hu-HU" altLang="hu-HU" sz="2844" dirty="0">
                <a:solidFill>
                  <a:srgbClr val="294143"/>
                </a:solidFill>
              </a:rPr>
            </a:br>
            <a:endParaRPr lang="hu-HU" altLang="hu-HU" sz="2844" dirty="0">
              <a:solidFill>
                <a:srgbClr val="294143"/>
              </a:solidFill>
            </a:endParaRPr>
          </a:p>
        </p:txBody>
      </p:sp>
      <p:pic>
        <p:nvPicPr>
          <p:cNvPr id="12" name="Kép 11">
            <a:extLst>
              <a:ext uri="{FF2B5EF4-FFF2-40B4-BE49-F238E27FC236}">
                <a16:creationId xmlns:a16="http://schemas.microsoft.com/office/drawing/2014/main" id="{6BC2AFB0-B426-8C4B-B365-76298B595E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1892" y="898430"/>
            <a:ext cx="1127884" cy="675923"/>
          </a:xfrm>
          <a:prstGeom prst="rect">
            <a:avLst/>
          </a:prstGeom>
        </p:spPr>
      </p:pic>
      <p:sp>
        <p:nvSpPr>
          <p:cNvPr id="2" name="Téglalap 1">
            <a:extLst>
              <a:ext uri="{FF2B5EF4-FFF2-40B4-BE49-F238E27FC236}">
                <a16:creationId xmlns:a16="http://schemas.microsoft.com/office/drawing/2014/main" id="{90AE2A71-64D9-CF4D-85CD-474E53CC3634}"/>
              </a:ext>
            </a:extLst>
          </p:cNvPr>
          <p:cNvSpPr/>
          <p:nvPr/>
        </p:nvSpPr>
        <p:spPr bwMode="auto">
          <a:xfrm>
            <a:off x="0" y="-27384"/>
            <a:ext cx="12192000" cy="668755"/>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marL="0" marR="0" lvl="0" indent="0" algn="l" defTabSz="1083747" rtl="0" eaLnBrk="0" fontAlgn="base" latinLnBrk="0" hangingPunct="0">
              <a:lnSpc>
                <a:spcPct val="100000"/>
              </a:lnSpc>
              <a:spcBef>
                <a:spcPct val="0"/>
              </a:spcBef>
              <a:spcAft>
                <a:spcPct val="0"/>
              </a:spcAft>
              <a:buClrTx/>
              <a:buSzTx/>
              <a:buFontTx/>
              <a:buNone/>
              <a:tabLst/>
              <a:defRPr/>
            </a:pPr>
            <a:endParaRPr kumimoji="0" lang="hu-HU" sz="2133" b="0" i="0" u="none" strike="noStrike" kern="1200" cap="none" spc="0" normalizeH="0" baseline="0" noProof="0" dirty="0">
              <a:ln>
                <a:noFill/>
              </a:ln>
              <a:solidFill>
                <a:srgbClr val="000000"/>
              </a:solidFill>
              <a:effectLst/>
              <a:uLnTx/>
              <a:uFillTx/>
              <a:latin typeface="Times New Roman" charset="0"/>
              <a:ea typeface="+mn-ea"/>
              <a:cs typeface="+mn-cs"/>
            </a:endParaRPr>
          </a:p>
        </p:txBody>
      </p:sp>
      <p:pic>
        <p:nvPicPr>
          <p:cNvPr id="8" name="Kép 7">
            <a:extLst>
              <a:ext uri="{FF2B5EF4-FFF2-40B4-BE49-F238E27FC236}">
                <a16:creationId xmlns:a16="http://schemas.microsoft.com/office/drawing/2014/main" id="{BAEDA0B6-F974-9A4F-B45D-409D3793A1BF}"/>
              </a:ext>
            </a:extLst>
          </p:cNvPr>
          <p:cNvPicPr>
            <a:picLocks noChangeAspect="1"/>
          </p:cNvPicPr>
          <p:nvPr/>
        </p:nvPicPr>
        <p:blipFill rotWithShape="1">
          <a:blip r:embed="rId4">
            <a:extLst>
              <a:ext uri="{28A0092B-C50C-407E-A947-70E740481C1C}">
                <a14:useLocalDpi xmlns:a14="http://schemas.microsoft.com/office/drawing/2010/main" val="0"/>
              </a:ext>
            </a:extLst>
          </a:blip>
          <a:srcRect b="20481"/>
          <a:stretch/>
        </p:blipFill>
        <p:spPr>
          <a:xfrm>
            <a:off x="4922000" y="154491"/>
            <a:ext cx="2348000" cy="305781"/>
          </a:xfrm>
          <a:prstGeom prst="rect">
            <a:avLst/>
          </a:prstGeom>
        </p:spPr>
      </p:pic>
      <p:sp>
        <p:nvSpPr>
          <p:cNvPr id="13" name="Rectangle 9" descr="Vastag átlós felfelé">
            <a:extLst>
              <a:ext uri="{FF2B5EF4-FFF2-40B4-BE49-F238E27FC236}">
                <a16:creationId xmlns:a16="http://schemas.microsoft.com/office/drawing/2014/main" id="{A477DAFB-D6D5-894C-81D7-A92A88D2DFD1}"/>
              </a:ext>
            </a:extLst>
          </p:cNvPr>
          <p:cNvSpPr>
            <a:spLocks noChangeArrowheads="1"/>
          </p:cNvSpPr>
          <p:nvPr/>
        </p:nvSpPr>
        <p:spPr bwMode="auto">
          <a:xfrm>
            <a:off x="5997" y="655359"/>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l" defTabSz="1083747" rtl="0" eaLnBrk="0" fontAlgn="base" latinLnBrk="0" hangingPunct="0">
              <a:lnSpc>
                <a:spcPct val="100000"/>
              </a:lnSpc>
              <a:spcBef>
                <a:spcPct val="0"/>
              </a:spcBef>
              <a:spcAft>
                <a:spcPct val="0"/>
              </a:spcAft>
              <a:buClrTx/>
              <a:buSzTx/>
              <a:buFontTx/>
              <a:buNone/>
              <a:tabLst/>
              <a:defRPr/>
            </a:pPr>
            <a:endParaRPr kumimoji="0" lang="en-US" altLang="hu-HU" sz="2133"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pic>
        <p:nvPicPr>
          <p:cNvPr id="9" name="Kép 8">
            <a:extLst>
              <a:ext uri="{FF2B5EF4-FFF2-40B4-BE49-F238E27FC236}">
                <a16:creationId xmlns:a16="http://schemas.microsoft.com/office/drawing/2014/main" id="{FAB28DBF-4F40-BC49-B451-88C6EC6C1910}"/>
              </a:ext>
            </a:extLst>
          </p:cNvPr>
          <p:cNvPicPr>
            <a:picLocks noChangeAspect="1"/>
          </p:cNvPicPr>
          <p:nvPr/>
        </p:nvPicPr>
        <p:blipFill>
          <a:blip r:embed="rId5">
            <a:extLst>
              <a:ext uri="{BEBA8EAE-BF5A-486C-A8C5-ECC9F3942E4B}">
                <a14:imgProps xmlns:a14="http://schemas.microsoft.com/office/drawing/2010/main">
                  <a14:imgLayer>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7824192" y="870890"/>
            <a:ext cx="1195031" cy="676666"/>
          </a:xfrm>
          <a:prstGeom prst="rect">
            <a:avLst/>
          </a:prstGeom>
        </p:spPr>
      </p:pic>
      <p:pic>
        <p:nvPicPr>
          <p:cNvPr id="5" name="Kép 4">
            <a:extLst>
              <a:ext uri="{FF2B5EF4-FFF2-40B4-BE49-F238E27FC236}">
                <a16:creationId xmlns:a16="http://schemas.microsoft.com/office/drawing/2014/main" id="{1617C4E3-B942-964F-94BF-6844AAC306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79316" y="836712"/>
            <a:ext cx="852588" cy="852588"/>
          </a:xfrm>
          <a:prstGeom prst="rect">
            <a:avLst/>
          </a:prstGeom>
        </p:spPr>
      </p:pic>
      <p:pic>
        <p:nvPicPr>
          <p:cNvPr id="4" name="Kép 3">
            <a:extLst>
              <a:ext uri="{FF2B5EF4-FFF2-40B4-BE49-F238E27FC236}">
                <a16:creationId xmlns:a16="http://schemas.microsoft.com/office/drawing/2014/main" id="{A8E8D82A-DD87-054B-B700-F7023E274E5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72064" y="860129"/>
            <a:ext cx="858652" cy="829170"/>
          </a:xfrm>
          <a:prstGeom prst="rect">
            <a:avLst/>
          </a:prstGeom>
        </p:spPr>
      </p:pic>
      <p:pic>
        <p:nvPicPr>
          <p:cNvPr id="11" name="Picture 10" descr="A picture containing food&#10;&#10;Description automatically generated">
            <a:extLst>
              <a:ext uri="{FF2B5EF4-FFF2-40B4-BE49-F238E27FC236}">
                <a16:creationId xmlns:a16="http://schemas.microsoft.com/office/drawing/2014/main" id="{094084B2-C09D-3A45-83FB-93F96AA414D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06878" y="837571"/>
            <a:ext cx="905449" cy="864292"/>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63DD3977-0E33-6A49-9AFC-196E69F1CF7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34184" y="5504544"/>
            <a:ext cx="2972256" cy="1031770"/>
          </a:xfrm>
          <a:prstGeom prst="rect">
            <a:avLst/>
          </a:prstGeom>
        </p:spPr>
      </p:pic>
    </p:spTree>
    <p:extLst>
      <p:ext uri="{BB962C8B-B14F-4D97-AF65-F5344CB8AC3E}">
        <p14:creationId xmlns:p14="http://schemas.microsoft.com/office/powerpoint/2010/main" val="411959546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5" name="Kép 44">
            <a:extLst>
              <a:ext uri="{FF2B5EF4-FFF2-40B4-BE49-F238E27FC236}">
                <a16:creationId xmlns:a16="http://schemas.microsoft.com/office/drawing/2014/main" id="{25B8F450-A741-7F46-96DE-140664107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pic>
        <p:nvPicPr>
          <p:cNvPr id="13" name="Picture 12" descr="A picture containing food&#10;&#10;Description automatically generated">
            <a:extLst>
              <a:ext uri="{FF2B5EF4-FFF2-40B4-BE49-F238E27FC236}">
                <a16:creationId xmlns:a16="http://schemas.microsoft.com/office/drawing/2014/main" id="{01305211-F37C-0F40-B215-33625F7923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4" name="Téglalap 40">
            <a:extLst>
              <a:ext uri="{FF2B5EF4-FFF2-40B4-BE49-F238E27FC236}">
                <a16:creationId xmlns:a16="http://schemas.microsoft.com/office/drawing/2014/main" id="{8C171D1F-E5E9-E740-8C4B-417546C0C148}"/>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17" name="Text Box 4">
            <a:extLst>
              <a:ext uri="{FF2B5EF4-FFF2-40B4-BE49-F238E27FC236}">
                <a16:creationId xmlns:a16="http://schemas.microsoft.com/office/drawing/2014/main" id="{8176CE20-D918-5C47-9434-B2C4CFBAEE02}"/>
              </a:ext>
            </a:extLst>
          </p:cNvPr>
          <p:cNvSpPr txBox="1">
            <a:spLocks noChangeArrowheads="1"/>
          </p:cNvSpPr>
          <p:nvPr/>
        </p:nvSpPr>
        <p:spPr bwMode="auto">
          <a:xfrm>
            <a:off x="1669791" y="116632"/>
            <a:ext cx="928712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4400" dirty="0">
                <a:solidFill>
                  <a:srgbClr val="294143"/>
                </a:solidFill>
              </a:rPr>
              <a:t>ERAS: perioperatív fájdalomcsillapítás</a:t>
            </a:r>
          </a:p>
        </p:txBody>
      </p:sp>
      <p:pic>
        <p:nvPicPr>
          <p:cNvPr id="15" name="Picture 7">
            <a:extLst>
              <a:ext uri="{FF2B5EF4-FFF2-40B4-BE49-F238E27FC236}">
                <a16:creationId xmlns:a16="http://schemas.microsoft.com/office/drawing/2014/main" id="{77D78C4C-5F18-8546-981A-786322B0CE6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80764" y="1052736"/>
            <a:ext cx="7947684" cy="5350148"/>
          </a:xfrm>
          <a:prstGeom prst="rect">
            <a:avLst/>
          </a:prstGeom>
          <a:noFill/>
          <a:ln>
            <a:noFill/>
          </a:ln>
          <a:effectLst>
            <a:outerShdw blurRad="63500" sx="102000" sy="102000" algn="ctr"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Lekerekített téglalap 7">
            <a:extLst>
              <a:ext uri="{FF2B5EF4-FFF2-40B4-BE49-F238E27FC236}">
                <a16:creationId xmlns:a16="http://schemas.microsoft.com/office/drawing/2014/main" id="{0E4F1854-3BFF-CF43-935B-0108B9E8F368}"/>
              </a:ext>
            </a:extLst>
          </p:cNvPr>
          <p:cNvSpPr>
            <a:spLocks noChangeArrowheads="1"/>
          </p:cNvSpPr>
          <p:nvPr/>
        </p:nvSpPr>
        <p:spPr bwMode="auto">
          <a:xfrm>
            <a:off x="7392144" y="5535389"/>
            <a:ext cx="1368425" cy="773932"/>
          </a:xfrm>
          <a:prstGeom prst="roundRect">
            <a:avLst>
              <a:gd name="adj" fmla="val 16667"/>
            </a:avLst>
          </a:prstGeom>
          <a:noFill/>
          <a:ln w="38100">
            <a:solidFill>
              <a:srgbClr val="C00000"/>
            </a:solidFill>
            <a:round/>
            <a:headEnd/>
            <a:tailEnd/>
          </a:ln>
          <a:extLst>
            <a:ext uri="{909E8E84-426E-40DD-AFC4-6F175D3DCCD1}">
              <a14:hiddenFill xmlns:a14="http://schemas.microsoft.com/office/drawing/2010/main">
                <a:solidFill>
                  <a:srgbClr val="FFFFFF"/>
                </a:solidFill>
              </a14:hiddenFill>
            </a:ext>
          </a:extLst>
        </p:spPr>
        <p:txBody>
          <a:bodyPr lIns="102870" tIns="51435" rIns="102870" bIns="51435"/>
          <a:lstStyle>
            <a:lvl1pPr defTabSz="1028700">
              <a:spcBef>
                <a:spcPct val="20000"/>
              </a:spcBef>
              <a:buSzPct val="100000"/>
              <a:buChar char="•"/>
              <a:defRPr sz="3200">
                <a:solidFill>
                  <a:schemeClr val="tx1"/>
                </a:solidFill>
                <a:latin typeface="Times New Roman" charset="0"/>
              </a:defRPr>
            </a:lvl1pPr>
            <a:lvl2pPr marL="742950" indent="-285750" defTabSz="1028700">
              <a:spcBef>
                <a:spcPct val="20000"/>
              </a:spcBef>
              <a:buSzPct val="100000"/>
              <a:buChar char="–"/>
              <a:defRPr sz="2800">
                <a:solidFill>
                  <a:schemeClr val="tx1"/>
                </a:solidFill>
                <a:latin typeface="Times New Roman" charset="0"/>
              </a:defRPr>
            </a:lvl2pPr>
            <a:lvl3pPr marL="1143000" indent="-228600" defTabSz="1028700">
              <a:spcBef>
                <a:spcPct val="20000"/>
              </a:spcBef>
              <a:buSzPct val="100000"/>
              <a:buChar char="•"/>
              <a:defRPr sz="2400">
                <a:solidFill>
                  <a:schemeClr val="tx1"/>
                </a:solidFill>
                <a:latin typeface="Times New Roman" charset="0"/>
              </a:defRPr>
            </a:lvl3pPr>
            <a:lvl4pPr marL="1600200" indent="-228600" defTabSz="1028700">
              <a:spcBef>
                <a:spcPct val="20000"/>
              </a:spcBef>
              <a:buSzPct val="100000"/>
              <a:buChar char="–"/>
              <a:defRPr sz="2000">
                <a:solidFill>
                  <a:schemeClr val="tx1"/>
                </a:solidFill>
                <a:latin typeface="Times New Roman" charset="0"/>
              </a:defRPr>
            </a:lvl4pPr>
            <a:lvl5pPr marL="2057400" indent="-228600" defTabSz="1028700">
              <a:spcBef>
                <a:spcPct val="20000"/>
              </a:spcBef>
              <a:buSzPct val="100000"/>
              <a:buChar char="•"/>
              <a:defRPr sz="2000">
                <a:solidFill>
                  <a:schemeClr val="tx1"/>
                </a:solidFill>
                <a:latin typeface="Times New Roman" charset="0"/>
              </a:defRPr>
            </a:lvl5pPr>
            <a:lvl6pPr marL="2514600" indent="-228600" defTabSz="1028700" eaLnBrk="0" fontAlgn="base" hangingPunct="0">
              <a:spcBef>
                <a:spcPct val="20000"/>
              </a:spcBef>
              <a:spcAft>
                <a:spcPct val="0"/>
              </a:spcAft>
              <a:buSzPct val="100000"/>
              <a:buChar char="•"/>
              <a:defRPr sz="2000">
                <a:solidFill>
                  <a:schemeClr val="tx1"/>
                </a:solidFill>
                <a:latin typeface="Times New Roman" charset="0"/>
              </a:defRPr>
            </a:lvl6pPr>
            <a:lvl7pPr marL="2971800" indent="-228600" defTabSz="1028700" eaLnBrk="0" fontAlgn="base" hangingPunct="0">
              <a:spcBef>
                <a:spcPct val="20000"/>
              </a:spcBef>
              <a:spcAft>
                <a:spcPct val="0"/>
              </a:spcAft>
              <a:buSzPct val="100000"/>
              <a:buChar char="•"/>
              <a:defRPr sz="2000">
                <a:solidFill>
                  <a:schemeClr val="tx1"/>
                </a:solidFill>
                <a:latin typeface="Times New Roman" charset="0"/>
              </a:defRPr>
            </a:lvl7pPr>
            <a:lvl8pPr marL="3429000" indent="-228600" defTabSz="1028700" eaLnBrk="0" fontAlgn="base" hangingPunct="0">
              <a:spcBef>
                <a:spcPct val="20000"/>
              </a:spcBef>
              <a:spcAft>
                <a:spcPct val="0"/>
              </a:spcAft>
              <a:buSzPct val="100000"/>
              <a:buChar char="•"/>
              <a:defRPr sz="2000">
                <a:solidFill>
                  <a:schemeClr val="tx1"/>
                </a:solidFill>
                <a:latin typeface="Times New Roman" charset="0"/>
              </a:defRPr>
            </a:lvl8pPr>
            <a:lvl9pPr marL="3886200" indent="-228600" defTabSz="1028700" eaLnBrk="0" fontAlgn="base" hangingPunct="0">
              <a:spcBef>
                <a:spcPct val="20000"/>
              </a:spcBef>
              <a:spcAft>
                <a:spcPct val="0"/>
              </a:spcAft>
              <a:buSzPct val="100000"/>
              <a:buChar char="•"/>
              <a:defRPr sz="2000">
                <a:solidFill>
                  <a:schemeClr val="tx1"/>
                </a:solidFill>
                <a:latin typeface="Times New Roman" charset="0"/>
              </a:defRPr>
            </a:lvl9pPr>
          </a:lstStyle>
          <a:p>
            <a:pPr>
              <a:spcBef>
                <a:spcPct val="0"/>
              </a:spcBef>
              <a:buSzTx/>
              <a:buFontTx/>
              <a:buNone/>
            </a:pPr>
            <a:endParaRPr lang="hu-HU" altLang="hu-HU" sz="2700">
              <a:solidFill>
                <a:srgbClr val="294143"/>
              </a:solidFill>
              <a:ea typeface="Microsoft YaHei" charset="-122"/>
            </a:endParaRPr>
          </a:p>
        </p:txBody>
      </p:sp>
      <p:sp>
        <p:nvSpPr>
          <p:cNvPr id="2" name="Rounded Rectangular Callout 1">
            <a:extLst>
              <a:ext uri="{FF2B5EF4-FFF2-40B4-BE49-F238E27FC236}">
                <a16:creationId xmlns:a16="http://schemas.microsoft.com/office/drawing/2014/main" id="{84F88FED-2D54-5E46-AC2B-1201288F5047}"/>
              </a:ext>
            </a:extLst>
          </p:cNvPr>
          <p:cNvSpPr/>
          <p:nvPr/>
        </p:nvSpPr>
        <p:spPr bwMode="auto">
          <a:xfrm>
            <a:off x="3647728" y="4005064"/>
            <a:ext cx="3600401" cy="1026627"/>
          </a:xfrm>
          <a:prstGeom prst="wedgeRoundRectCallout">
            <a:avLst>
              <a:gd name="adj1" fmla="val 54022"/>
              <a:gd name="adj2" fmla="val 105048"/>
              <a:gd name="adj3" fmla="val 16667"/>
            </a:avLst>
          </a:prstGeom>
          <a:solidFill>
            <a:srgbClr val="FFC000"/>
          </a:solidFill>
          <a:ln w="285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342900" indent="-342900">
              <a:buFont typeface="Arial" panose="020B0604020202020204" pitchFamily="34" charset="0"/>
              <a:buChar char="•"/>
            </a:pPr>
            <a:r>
              <a:rPr lang="hu-HU" altLang="hu-HU" sz="1800" dirty="0" err="1">
                <a:solidFill>
                  <a:srgbClr val="294143"/>
                </a:solidFill>
                <a:ea typeface="Arial" charset="0"/>
                <a:cs typeface="Arial" charset="0"/>
              </a:rPr>
              <a:t>Regular</a:t>
            </a:r>
            <a:r>
              <a:rPr lang="hu-HU" altLang="hu-HU" sz="1800" dirty="0">
                <a:solidFill>
                  <a:srgbClr val="294143"/>
                </a:solidFill>
                <a:ea typeface="Arial" charset="0"/>
                <a:cs typeface="Arial" charset="0"/>
              </a:rPr>
              <a:t> </a:t>
            </a:r>
            <a:r>
              <a:rPr lang="hu-HU" altLang="hu-HU" sz="1800" dirty="0" err="1">
                <a:solidFill>
                  <a:srgbClr val="294143"/>
                </a:solidFill>
                <a:ea typeface="Arial" charset="0"/>
                <a:cs typeface="Arial" charset="0"/>
              </a:rPr>
              <a:t>oral</a:t>
            </a:r>
            <a:r>
              <a:rPr lang="hu-HU" altLang="hu-HU" sz="1800" dirty="0">
                <a:solidFill>
                  <a:srgbClr val="294143"/>
                </a:solidFill>
                <a:ea typeface="Arial" charset="0"/>
                <a:cs typeface="Arial" charset="0"/>
              </a:rPr>
              <a:t> (NSAIDS)</a:t>
            </a:r>
          </a:p>
          <a:p>
            <a:pPr marL="342900" indent="-342900">
              <a:buFont typeface="Arial" panose="020B0604020202020204" pitchFamily="34" charset="0"/>
              <a:buChar char="•"/>
            </a:pPr>
            <a:r>
              <a:rPr lang="hu-HU" altLang="hu-HU" sz="1800" dirty="0" err="1">
                <a:solidFill>
                  <a:srgbClr val="294143"/>
                </a:solidFill>
                <a:ea typeface="Arial" charset="0"/>
                <a:cs typeface="Arial" charset="0"/>
              </a:rPr>
              <a:t>Avoid</a:t>
            </a:r>
            <a:r>
              <a:rPr lang="hu-HU" altLang="hu-HU" sz="1800" dirty="0">
                <a:solidFill>
                  <a:srgbClr val="294143"/>
                </a:solidFill>
                <a:ea typeface="Arial" charset="0"/>
                <a:cs typeface="Arial" charset="0"/>
              </a:rPr>
              <a:t> </a:t>
            </a:r>
            <a:r>
              <a:rPr lang="hu-HU" altLang="hu-HU" sz="1800" dirty="0" err="1">
                <a:solidFill>
                  <a:srgbClr val="294143"/>
                </a:solidFill>
                <a:ea typeface="Arial" charset="0"/>
                <a:cs typeface="Arial" charset="0"/>
              </a:rPr>
              <a:t>systemic</a:t>
            </a:r>
            <a:r>
              <a:rPr lang="hu-HU" altLang="hu-HU" sz="1800" dirty="0">
                <a:solidFill>
                  <a:srgbClr val="294143"/>
                </a:solidFill>
                <a:ea typeface="Arial" charset="0"/>
                <a:cs typeface="Arial" charset="0"/>
              </a:rPr>
              <a:t> </a:t>
            </a:r>
            <a:r>
              <a:rPr lang="hu-HU" altLang="hu-HU" sz="1800" dirty="0" err="1">
                <a:solidFill>
                  <a:srgbClr val="294143"/>
                </a:solidFill>
                <a:ea typeface="Arial" charset="0"/>
                <a:cs typeface="Arial" charset="0"/>
              </a:rPr>
              <a:t>opiates</a:t>
            </a:r>
            <a:r>
              <a:rPr lang="hu-HU" altLang="hu-HU" sz="1800" dirty="0">
                <a:solidFill>
                  <a:srgbClr val="294143"/>
                </a:solidFill>
                <a:ea typeface="Arial" charset="0"/>
                <a:cs typeface="Arial" charset="0"/>
              </a:rPr>
              <a:t> – </a:t>
            </a:r>
            <a:r>
              <a:rPr lang="hu-HU" altLang="hu-HU" sz="1800" dirty="0" err="1">
                <a:solidFill>
                  <a:srgbClr val="294143"/>
                </a:solidFill>
                <a:ea typeface="Arial" charset="0"/>
                <a:cs typeface="Arial" charset="0"/>
              </a:rPr>
              <a:t>where</a:t>
            </a:r>
            <a:r>
              <a:rPr lang="hu-HU" altLang="hu-HU" sz="1800" dirty="0">
                <a:solidFill>
                  <a:srgbClr val="294143"/>
                </a:solidFill>
                <a:ea typeface="Arial" charset="0"/>
                <a:cs typeface="Arial" charset="0"/>
              </a:rPr>
              <a:t> </a:t>
            </a:r>
            <a:r>
              <a:rPr lang="hu-HU" altLang="hu-HU" sz="1800" dirty="0" err="1">
                <a:solidFill>
                  <a:srgbClr val="294143"/>
                </a:solidFill>
                <a:ea typeface="Arial" charset="0"/>
                <a:cs typeface="Arial" charset="0"/>
              </a:rPr>
              <a:t>possible</a:t>
            </a:r>
            <a:endParaRPr lang="hu-HU" altLang="hu-HU" sz="1800" dirty="0">
              <a:solidFill>
                <a:srgbClr val="294143"/>
              </a:solidFill>
              <a:ea typeface="Arial" charset="0"/>
              <a:cs typeface="Arial" charset="0"/>
            </a:endParaRPr>
          </a:p>
        </p:txBody>
      </p:sp>
    </p:spTree>
    <p:custDataLst>
      <p:tags r:id="rId1"/>
    </p:custDataLst>
    <p:extLst>
      <p:ext uri="{BB962C8B-B14F-4D97-AF65-F5344CB8AC3E}">
        <p14:creationId xmlns:p14="http://schemas.microsoft.com/office/powerpoint/2010/main" val="105205789"/>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strVal val="#ppt_w*0.70"/>
                                          </p:val>
                                        </p:tav>
                                        <p:tav tm="100000">
                                          <p:val>
                                            <p:strVal val="#ppt_w"/>
                                          </p:val>
                                        </p:tav>
                                      </p:tavLst>
                                    </p:anim>
                                    <p:anim calcmode="lin" valueType="num">
                                      <p:cBhvr>
                                        <p:cTn id="8" dur="1000" fill="hold"/>
                                        <p:tgtEl>
                                          <p:spTgt spid="16"/>
                                        </p:tgtEl>
                                        <p:attrNameLst>
                                          <p:attrName>ppt_h</p:attrName>
                                        </p:attrNameLst>
                                      </p:cBhvr>
                                      <p:tavLst>
                                        <p:tav tm="0">
                                          <p:val>
                                            <p:strVal val="#ppt_h"/>
                                          </p:val>
                                        </p:tav>
                                        <p:tav tm="100000">
                                          <p:val>
                                            <p:strVal val="#ppt_h"/>
                                          </p:val>
                                        </p:tav>
                                      </p:tavLst>
                                    </p:anim>
                                    <p:animEffect transition="in" filter="fade">
                                      <p:cBhvr>
                                        <p:cTn id="9" dur="10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5" name="Kép 44">
            <a:extLst>
              <a:ext uri="{FF2B5EF4-FFF2-40B4-BE49-F238E27FC236}">
                <a16:creationId xmlns:a16="http://schemas.microsoft.com/office/drawing/2014/main" id="{25B8F450-A741-7F46-96DE-140664107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pic>
        <p:nvPicPr>
          <p:cNvPr id="13" name="Picture 12" descr="A picture containing food&#10;&#10;Description automatically generated">
            <a:extLst>
              <a:ext uri="{FF2B5EF4-FFF2-40B4-BE49-F238E27FC236}">
                <a16:creationId xmlns:a16="http://schemas.microsoft.com/office/drawing/2014/main" id="{01305211-F37C-0F40-B215-33625F7923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4" name="Téglalap 40">
            <a:extLst>
              <a:ext uri="{FF2B5EF4-FFF2-40B4-BE49-F238E27FC236}">
                <a16:creationId xmlns:a16="http://schemas.microsoft.com/office/drawing/2014/main" id="{8C171D1F-E5E9-E740-8C4B-417546C0C148}"/>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pic>
        <p:nvPicPr>
          <p:cNvPr id="3" name="Picture 2" descr="Text&#10;&#10;Description automatically generated">
            <a:extLst>
              <a:ext uri="{FF2B5EF4-FFF2-40B4-BE49-F238E27FC236}">
                <a16:creationId xmlns:a16="http://schemas.microsoft.com/office/drawing/2014/main" id="{2449ED46-8134-AC41-86C2-285B64BB3EA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15680" y="201869"/>
            <a:ext cx="6428874" cy="1609098"/>
          </a:xfrm>
          <a:prstGeom prst="rect">
            <a:avLst/>
          </a:prstGeom>
          <a:ln>
            <a:solidFill>
              <a:srgbClr val="BFBFBF"/>
            </a:solidFill>
          </a:ln>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B6AA0148-C938-384F-BEEF-4B63338D9FC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720084" y="1747354"/>
            <a:ext cx="2639931" cy="456529"/>
          </a:xfrm>
          <a:prstGeom prst="rect">
            <a:avLst/>
          </a:prstGeom>
          <a:ln>
            <a:solidFill>
              <a:srgbClr val="BFBFBF"/>
            </a:solidFill>
          </a:ln>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5C7C36D0-AD31-7742-9978-64422775A88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763115" y="143563"/>
            <a:ext cx="1193800" cy="1574800"/>
          </a:xfrm>
          <a:prstGeom prst="rect">
            <a:avLst/>
          </a:prstGeom>
        </p:spPr>
      </p:pic>
      <p:pic>
        <p:nvPicPr>
          <p:cNvPr id="9" name="Picture 8" descr="A picture containing text, receipt, screenshot&#10;&#10;Description automatically generated">
            <a:extLst>
              <a:ext uri="{FF2B5EF4-FFF2-40B4-BE49-F238E27FC236}">
                <a16:creationId xmlns:a16="http://schemas.microsoft.com/office/drawing/2014/main" id="{F045CDCA-101B-194F-AA93-8DCB42369BC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760001" y="2350029"/>
            <a:ext cx="4643808" cy="3990376"/>
          </a:xfrm>
          <a:prstGeom prst="rect">
            <a:avLst/>
          </a:prstGeom>
        </p:spPr>
      </p:pic>
      <p:sp>
        <p:nvSpPr>
          <p:cNvPr id="22" name="Rounded Rectangular Callout 21">
            <a:extLst>
              <a:ext uri="{FF2B5EF4-FFF2-40B4-BE49-F238E27FC236}">
                <a16:creationId xmlns:a16="http://schemas.microsoft.com/office/drawing/2014/main" id="{E35BFF4D-BB8A-DC4A-BAA3-75E65EAB9242}"/>
              </a:ext>
            </a:extLst>
          </p:cNvPr>
          <p:cNvSpPr/>
          <p:nvPr/>
        </p:nvSpPr>
        <p:spPr bwMode="auto">
          <a:xfrm>
            <a:off x="1502031" y="1907548"/>
            <a:ext cx="2080002" cy="686842"/>
          </a:xfrm>
          <a:prstGeom prst="wedgeRoundRectCallout">
            <a:avLst>
              <a:gd name="adj1" fmla="val 54022"/>
              <a:gd name="adj2" fmla="val 105048"/>
              <a:gd name="adj3" fmla="val 16667"/>
            </a:avLst>
          </a:prstGeom>
          <a:solidFill>
            <a:srgbClr val="FFC000"/>
          </a:solidFill>
          <a:ln w="28575"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hu-HU" altLang="hu-HU" sz="2800" dirty="0">
                <a:solidFill>
                  <a:srgbClr val="294143"/>
                </a:solidFill>
                <a:ea typeface="Arial" charset="0"/>
                <a:cs typeface="Arial" charset="0"/>
              </a:rPr>
              <a:t>VAS</a:t>
            </a:r>
          </a:p>
        </p:txBody>
      </p:sp>
    </p:spTree>
    <p:custDataLst>
      <p:tags r:id="rId1"/>
    </p:custDataLst>
    <p:extLst>
      <p:ext uri="{BB962C8B-B14F-4D97-AF65-F5344CB8AC3E}">
        <p14:creationId xmlns:p14="http://schemas.microsoft.com/office/powerpoint/2010/main" val="1082039203"/>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5" name="Kép 44">
            <a:extLst>
              <a:ext uri="{FF2B5EF4-FFF2-40B4-BE49-F238E27FC236}">
                <a16:creationId xmlns:a16="http://schemas.microsoft.com/office/drawing/2014/main" id="{25B8F450-A741-7F46-96DE-140664107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pic>
        <p:nvPicPr>
          <p:cNvPr id="13" name="Picture 12" descr="A picture containing food&#10;&#10;Description automatically generated">
            <a:extLst>
              <a:ext uri="{FF2B5EF4-FFF2-40B4-BE49-F238E27FC236}">
                <a16:creationId xmlns:a16="http://schemas.microsoft.com/office/drawing/2014/main" id="{01305211-F37C-0F40-B215-33625F7923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4" name="Téglalap 40">
            <a:extLst>
              <a:ext uri="{FF2B5EF4-FFF2-40B4-BE49-F238E27FC236}">
                <a16:creationId xmlns:a16="http://schemas.microsoft.com/office/drawing/2014/main" id="{8C171D1F-E5E9-E740-8C4B-417546C0C148}"/>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pic>
        <p:nvPicPr>
          <p:cNvPr id="3" name="Picture 2" descr="Text&#10;&#10;Description automatically generated">
            <a:extLst>
              <a:ext uri="{FF2B5EF4-FFF2-40B4-BE49-F238E27FC236}">
                <a16:creationId xmlns:a16="http://schemas.microsoft.com/office/drawing/2014/main" id="{2449ED46-8134-AC41-86C2-285B64BB3EA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15680" y="201869"/>
            <a:ext cx="6428874" cy="1609098"/>
          </a:xfrm>
          <a:prstGeom prst="rect">
            <a:avLst/>
          </a:prstGeom>
          <a:ln>
            <a:solidFill>
              <a:srgbClr val="BFBFBF"/>
            </a:solidFill>
          </a:ln>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B6AA0148-C938-384F-BEEF-4B63338D9FC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720084" y="1747354"/>
            <a:ext cx="2639931" cy="456529"/>
          </a:xfrm>
          <a:prstGeom prst="rect">
            <a:avLst/>
          </a:prstGeom>
          <a:ln>
            <a:solidFill>
              <a:srgbClr val="BFBFBF"/>
            </a:solidFill>
          </a:ln>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5C7C36D0-AD31-7742-9978-64422775A88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763115" y="143563"/>
            <a:ext cx="1193800" cy="1574800"/>
          </a:xfrm>
          <a:prstGeom prst="rect">
            <a:avLst/>
          </a:prstGeom>
        </p:spPr>
      </p:pic>
      <p:pic>
        <p:nvPicPr>
          <p:cNvPr id="11" name="Picture 10" descr="Chart&#10;&#10;Description automatically generated">
            <a:extLst>
              <a:ext uri="{FF2B5EF4-FFF2-40B4-BE49-F238E27FC236}">
                <a16:creationId xmlns:a16="http://schemas.microsoft.com/office/drawing/2014/main" id="{2C5D4800-4525-2D48-A31F-329849CBEBB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27476" y="2782003"/>
            <a:ext cx="9359900" cy="2679700"/>
          </a:xfrm>
          <a:prstGeom prst="rect">
            <a:avLst/>
          </a:prstGeom>
        </p:spPr>
      </p:pic>
      <p:sp>
        <p:nvSpPr>
          <p:cNvPr id="16" name="Rounded Rectangular Callout 15">
            <a:extLst>
              <a:ext uri="{FF2B5EF4-FFF2-40B4-BE49-F238E27FC236}">
                <a16:creationId xmlns:a16="http://schemas.microsoft.com/office/drawing/2014/main" id="{F8896D0D-29D2-4745-8B47-3978CC0F4308}"/>
              </a:ext>
            </a:extLst>
          </p:cNvPr>
          <p:cNvSpPr/>
          <p:nvPr/>
        </p:nvSpPr>
        <p:spPr bwMode="auto">
          <a:xfrm>
            <a:off x="1144578" y="1933613"/>
            <a:ext cx="2431141" cy="686842"/>
          </a:xfrm>
          <a:prstGeom prst="wedgeRoundRectCallout">
            <a:avLst>
              <a:gd name="adj1" fmla="val 33271"/>
              <a:gd name="adj2" fmla="val 111934"/>
              <a:gd name="adj3" fmla="val 16667"/>
            </a:avLst>
          </a:prstGeom>
          <a:solidFill>
            <a:srgbClr val="FFC000"/>
          </a:solidFill>
          <a:ln w="28575"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hu-HU" altLang="hu-HU" sz="2800" dirty="0">
                <a:solidFill>
                  <a:srgbClr val="294143"/>
                </a:solidFill>
                <a:ea typeface="Arial" charset="0"/>
                <a:cs typeface="Arial" charset="0"/>
              </a:rPr>
              <a:t>Morfin/24 óra</a:t>
            </a:r>
          </a:p>
        </p:txBody>
      </p:sp>
    </p:spTree>
    <p:custDataLst>
      <p:tags r:id="rId1"/>
    </p:custDataLst>
    <p:extLst>
      <p:ext uri="{BB962C8B-B14F-4D97-AF65-F5344CB8AC3E}">
        <p14:creationId xmlns:p14="http://schemas.microsoft.com/office/powerpoint/2010/main" val="2434570036"/>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5" name="Kép 44">
            <a:extLst>
              <a:ext uri="{FF2B5EF4-FFF2-40B4-BE49-F238E27FC236}">
                <a16:creationId xmlns:a16="http://schemas.microsoft.com/office/drawing/2014/main" id="{25B8F450-A741-7F46-96DE-140664107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pic>
        <p:nvPicPr>
          <p:cNvPr id="13" name="Picture 12" descr="A picture containing food&#10;&#10;Description automatically generated">
            <a:extLst>
              <a:ext uri="{FF2B5EF4-FFF2-40B4-BE49-F238E27FC236}">
                <a16:creationId xmlns:a16="http://schemas.microsoft.com/office/drawing/2014/main" id="{01305211-F37C-0F40-B215-33625F7923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4" name="Téglalap 40">
            <a:extLst>
              <a:ext uri="{FF2B5EF4-FFF2-40B4-BE49-F238E27FC236}">
                <a16:creationId xmlns:a16="http://schemas.microsoft.com/office/drawing/2014/main" id="{8C171D1F-E5E9-E740-8C4B-417546C0C148}"/>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pic>
        <p:nvPicPr>
          <p:cNvPr id="3" name="Picture 2" descr="Text&#10;&#10;Description automatically generated">
            <a:extLst>
              <a:ext uri="{FF2B5EF4-FFF2-40B4-BE49-F238E27FC236}">
                <a16:creationId xmlns:a16="http://schemas.microsoft.com/office/drawing/2014/main" id="{2449ED46-8134-AC41-86C2-285B64BB3EA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15680" y="201869"/>
            <a:ext cx="6428874" cy="1609098"/>
          </a:xfrm>
          <a:prstGeom prst="rect">
            <a:avLst/>
          </a:prstGeom>
          <a:ln>
            <a:solidFill>
              <a:srgbClr val="BFBFBF"/>
            </a:solidFill>
          </a:ln>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B6AA0148-C938-384F-BEEF-4B63338D9FC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720084" y="1747354"/>
            <a:ext cx="2639931" cy="456529"/>
          </a:xfrm>
          <a:prstGeom prst="rect">
            <a:avLst/>
          </a:prstGeom>
          <a:ln>
            <a:solidFill>
              <a:srgbClr val="BFBFBF"/>
            </a:solidFill>
          </a:ln>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5C7C36D0-AD31-7742-9978-64422775A88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763115" y="143563"/>
            <a:ext cx="1193800" cy="1574800"/>
          </a:xfrm>
          <a:prstGeom prst="rect">
            <a:avLst/>
          </a:prstGeom>
        </p:spPr>
      </p:pic>
      <p:pic>
        <p:nvPicPr>
          <p:cNvPr id="15" name="Picture 14" descr="Table&#10;&#10;Description automatically generated">
            <a:extLst>
              <a:ext uri="{FF2B5EF4-FFF2-40B4-BE49-F238E27FC236}">
                <a16:creationId xmlns:a16="http://schemas.microsoft.com/office/drawing/2014/main" id="{114B098D-5608-654C-AC47-121B23320C8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74885" y="2833964"/>
            <a:ext cx="9474200" cy="2832100"/>
          </a:xfrm>
          <a:prstGeom prst="rect">
            <a:avLst/>
          </a:prstGeom>
        </p:spPr>
      </p:pic>
      <p:sp>
        <p:nvSpPr>
          <p:cNvPr id="16" name="Rounded Rectangular Callout 15">
            <a:extLst>
              <a:ext uri="{FF2B5EF4-FFF2-40B4-BE49-F238E27FC236}">
                <a16:creationId xmlns:a16="http://schemas.microsoft.com/office/drawing/2014/main" id="{072CFEE9-2A35-BD44-B9E3-4B4B1DB56669}"/>
              </a:ext>
            </a:extLst>
          </p:cNvPr>
          <p:cNvSpPr/>
          <p:nvPr/>
        </p:nvSpPr>
        <p:spPr bwMode="auto">
          <a:xfrm>
            <a:off x="1144578" y="1933613"/>
            <a:ext cx="2791182" cy="686842"/>
          </a:xfrm>
          <a:prstGeom prst="wedgeRoundRectCallout">
            <a:avLst>
              <a:gd name="adj1" fmla="val 14067"/>
              <a:gd name="adj2" fmla="val 128001"/>
              <a:gd name="adj3" fmla="val 16667"/>
            </a:avLst>
          </a:prstGeom>
          <a:solidFill>
            <a:srgbClr val="FFC000"/>
          </a:solidFill>
          <a:ln w="28575"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hu-HU" altLang="hu-HU" sz="2800" dirty="0">
                <a:solidFill>
                  <a:srgbClr val="294143"/>
                </a:solidFill>
                <a:ea typeface="Arial" charset="0"/>
                <a:cs typeface="Arial" charset="0"/>
              </a:rPr>
              <a:t>Time </a:t>
            </a:r>
            <a:r>
              <a:rPr lang="hu-HU" altLang="hu-HU" sz="2800" dirty="0" err="1">
                <a:solidFill>
                  <a:srgbClr val="294143"/>
                </a:solidFill>
                <a:ea typeface="Arial" charset="0"/>
                <a:cs typeface="Arial" charset="0"/>
              </a:rPr>
              <a:t>to</a:t>
            </a:r>
            <a:r>
              <a:rPr lang="hu-HU" altLang="hu-HU" sz="2800" dirty="0">
                <a:solidFill>
                  <a:srgbClr val="294143"/>
                </a:solidFill>
                <a:ea typeface="Arial" charset="0"/>
                <a:cs typeface="Arial" charset="0"/>
              </a:rPr>
              <a:t> </a:t>
            </a:r>
            <a:r>
              <a:rPr lang="hu-HU" altLang="hu-HU" sz="2800" dirty="0" err="1">
                <a:solidFill>
                  <a:srgbClr val="294143"/>
                </a:solidFill>
                <a:ea typeface="Arial" charset="0"/>
                <a:cs typeface="Arial" charset="0"/>
              </a:rPr>
              <a:t>ambulate</a:t>
            </a:r>
            <a:endParaRPr lang="hu-HU" altLang="hu-HU" sz="2800" dirty="0">
              <a:solidFill>
                <a:srgbClr val="294143"/>
              </a:solidFill>
              <a:ea typeface="Arial" charset="0"/>
              <a:cs typeface="Arial" charset="0"/>
            </a:endParaRPr>
          </a:p>
        </p:txBody>
      </p:sp>
    </p:spTree>
    <p:custDataLst>
      <p:tags r:id="rId1"/>
    </p:custDataLst>
    <p:extLst>
      <p:ext uri="{BB962C8B-B14F-4D97-AF65-F5344CB8AC3E}">
        <p14:creationId xmlns:p14="http://schemas.microsoft.com/office/powerpoint/2010/main" val="1156076192"/>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060">
            <a:extLst>
              <a:ext uri="{FF2B5EF4-FFF2-40B4-BE49-F238E27FC236}">
                <a16:creationId xmlns:a16="http://schemas.microsoft.com/office/drawing/2014/main" id="{1D3F96C7-2BE1-D64E-8287-C72A9D5CDE0D}"/>
              </a:ext>
            </a:extLst>
          </p:cNvPr>
          <p:cNvSpPr>
            <a:spLocks noGrp="1" noChangeArrowheads="1"/>
          </p:cNvSpPr>
          <p:nvPr>
            <p:ph type="title"/>
          </p:nvPr>
        </p:nvSpPr>
        <p:spPr>
          <a:xfrm>
            <a:off x="2077155" y="-273755"/>
            <a:ext cx="8579556" cy="993422"/>
          </a:xfrm>
        </p:spPr>
        <p:txBody>
          <a:bodyPr vert="horz" wrap="square" lIns="107245" tIns="52681" rIns="107245" bIns="52681" numCol="1" anchor="ctr" anchorCtr="0" compatLnSpc="1">
            <a:prstTxWarp prst="textNoShape">
              <a:avLst/>
            </a:prstTxWarp>
          </a:bodyPr>
          <a:lstStyle/>
          <a:p>
            <a:pPr algn="l"/>
            <a:r>
              <a:rPr lang="hu-HU" altLang="hu-HU">
                <a:solidFill>
                  <a:schemeClr val="tx1"/>
                </a:solidFill>
              </a:rPr>
              <a:t> </a:t>
            </a:r>
            <a:endParaRPr lang="en-GB" altLang="hu-HU" b="1">
              <a:solidFill>
                <a:srgbClr val="FFFFFF"/>
              </a:solidFill>
            </a:endParaRPr>
          </a:p>
        </p:txBody>
      </p:sp>
      <p:sp>
        <p:nvSpPr>
          <p:cNvPr id="8" name="Rectangle 9" descr="Vastag átlós felfelé">
            <a:extLst>
              <a:ext uri="{FF2B5EF4-FFF2-40B4-BE49-F238E27FC236}">
                <a16:creationId xmlns:a16="http://schemas.microsoft.com/office/drawing/2014/main" id="{E9374596-2F4B-924E-B50E-EB6F45A059F6}"/>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13" name="Kép 44">
            <a:extLst>
              <a:ext uri="{FF2B5EF4-FFF2-40B4-BE49-F238E27FC236}">
                <a16:creationId xmlns:a16="http://schemas.microsoft.com/office/drawing/2014/main" id="{61B1D45C-EBC5-0144-8212-B6776A7056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14" name="Picture 13" descr="A picture containing food&#10;&#10;Description automatically generated">
            <a:extLst>
              <a:ext uri="{FF2B5EF4-FFF2-40B4-BE49-F238E27FC236}">
                <a16:creationId xmlns:a16="http://schemas.microsoft.com/office/drawing/2014/main" id="{CBC18AD6-29BC-1D4D-B155-5C08CB848A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5" name="Téglalap 40">
            <a:extLst>
              <a:ext uri="{FF2B5EF4-FFF2-40B4-BE49-F238E27FC236}">
                <a16:creationId xmlns:a16="http://schemas.microsoft.com/office/drawing/2014/main" id="{1C536F62-E0FF-6447-A34E-1C9A4ADD2C9E}"/>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11" name="Lekerekített téglalap 2">
            <a:extLst>
              <a:ext uri="{FF2B5EF4-FFF2-40B4-BE49-F238E27FC236}">
                <a16:creationId xmlns:a16="http://schemas.microsoft.com/office/drawing/2014/main" id="{48840CEF-7C08-0F40-873E-23FF6F72D199}"/>
              </a:ext>
            </a:extLst>
          </p:cNvPr>
          <p:cNvSpPr>
            <a:spLocks noChangeArrowheads="1"/>
          </p:cNvSpPr>
          <p:nvPr/>
        </p:nvSpPr>
        <p:spPr bwMode="auto">
          <a:xfrm>
            <a:off x="1631504" y="3063019"/>
            <a:ext cx="9577064" cy="993422"/>
          </a:xfrm>
          <a:prstGeom prst="roundRect">
            <a:avLst>
              <a:gd name="adj" fmla="val 16667"/>
            </a:avLst>
          </a:prstGeom>
          <a:solidFill>
            <a:schemeClr val="bg1"/>
          </a:solidFill>
          <a:ln w="28575">
            <a:solidFill>
              <a:srgbClr val="FF0000"/>
            </a:solidFill>
            <a:round/>
            <a:headEnd type="none" w="sm" len="sm"/>
            <a:tailEnd type="none" w="sm" len="sm"/>
          </a:ln>
        </p:spPr>
        <p:txBody>
          <a:bodyPr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None/>
            </a:pPr>
            <a:r>
              <a:rPr lang="hu-HU" altLang="hu-HU" sz="4400" dirty="0">
                <a:solidFill>
                  <a:srgbClr val="294143"/>
                </a:solidFill>
              </a:rPr>
              <a:t>Vissza az ágy mellé!</a:t>
            </a:r>
          </a:p>
        </p:txBody>
      </p:sp>
      <p:pic>
        <p:nvPicPr>
          <p:cNvPr id="10" name="Kép 43">
            <a:extLst>
              <a:ext uri="{FF2B5EF4-FFF2-40B4-BE49-F238E27FC236}">
                <a16:creationId xmlns:a16="http://schemas.microsoft.com/office/drawing/2014/main" id="{8972DAA7-484E-1647-965F-EE1D803EDF5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16" name="Kép 45">
            <a:extLst>
              <a:ext uri="{FF2B5EF4-FFF2-40B4-BE49-F238E27FC236}">
                <a16:creationId xmlns:a16="http://schemas.microsoft.com/office/drawing/2014/main" id="{583424CB-16EF-654B-AB82-CDFEFFA987E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spTree>
    <p:extLst>
      <p:ext uri="{BB962C8B-B14F-4D97-AF65-F5344CB8AC3E}">
        <p14:creationId xmlns:p14="http://schemas.microsoft.com/office/powerpoint/2010/main" val="2656117158"/>
      </p:ext>
    </p:extLst>
  </p:cSld>
  <p:clrMapOvr>
    <a:masterClrMapping/>
  </p:clrMapOvr>
  <mc:AlternateContent xmlns:mc="http://schemas.openxmlformats.org/markup-compatibility/2006" xmlns:p14="http://schemas.microsoft.com/office/powerpoint/2010/main">
    <mc:Choice Requires="p14">
      <p:transition spd="slow" p14:dur="2000" advTm="1008"/>
    </mc:Choice>
    <mc:Fallback xmlns="">
      <p:transition spd="slow" advTm="1008"/>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5" name="Kép 44">
            <a:extLst>
              <a:ext uri="{FF2B5EF4-FFF2-40B4-BE49-F238E27FC236}">
                <a16:creationId xmlns:a16="http://schemas.microsoft.com/office/drawing/2014/main" id="{25B8F450-A741-7F46-96DE-140664107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pic>
        <p:nvPicPr>
          <p:cNvPr id="13" name="Picture 12" descr="A picture containing food&#10;&#10;Description automatically generated">
            <a:extLst>
              <a:ext uri="{FF2B5EF4-FFF2-40B4-BE49-F238E27FC236}">
                <a16:creationId xmlns:a16="http://schemas.microsoft.com/office/drawing/2014/main" id="{01305211-F37C-0F40-B215-33625F7923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4" name="Téglalap 40">
            <a:extLst>
              <a:ext uri="{FF2B5EF4-FFF2-40B4-BE49-F238E27FC236}">
                <a16:creationId xmlns:a16="http://schemas.microsoft.com/office/drawing/2014/main" id="{8C171D1F-E5E9-E740-8C4B-417546C0C148}"/>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15" name="Tartalom helye 7">
            <a:extLst>
              <a:ext uri="{FF2B5EF4-FFF2-40B4-BE49-F238E27FC236}">
                <a16:creationId xmlns:a16="http://schemas.microsoft.com/office/drawing/2014/main" id="{9BDD531B-A37B-BD4F-93CA-99BCDF4D21FD}"/>
              </a:ext>
            </a:extLst>
          </p:cNvPr>
          <p:cNvSpPr>
            <a:spLocks noGrp="1" noChangeArrowheads="1"/>
          </p:cNvSpPr>
          <p:nvPr>
            <p:ph idx="1"/>
          </p:nvPr>
        </p:nvSpPr>
        <p:spPr>
          <a:xfrm>
            <a:off x="2227439" y="1670753"/>
            <a:ext cx="8286750" cy="4114800"/>
          </a:xfrm>
        </p:spPr>
        <p:txBody>
          <a:bodyPr/>
          <a:lstStyle/>
          <a:p>
            <a:r>
              <a:rPr lang="hu-HU" altLang="hu-HU" dirty="0">
                <a:solidFill>
                  <a:srgbClr val="294143"/>
                </a:solidFill>
              </a:rPr>
              <a:t>55 éves férfi</a:t>
            </a:r>
          </a:p>
          <a:p>
            <a:r>
              <a:rPr lang="hu-HU" altLang="hu-HU" dirty="0">
                <a:solidFill>
                  <a:srgbClr val="294143"/>
                </a:solidFill>
              </a:rPr>
              <a:t>Pár órája családi összetűzés közben hasba szúrták: </a:t>
            </a:r>
            <a:r>
              <a:rPr lang="hu-HU" altLang="hu-HU" dirty="0" err="1">
                <a:solidFill>
                  <a:srgbClr val="294143"/>
                </a:solidFill>
              </a:rPr>
              <a:t>evisceráció</a:t>
            </a:r>
            <a:endParaRPr lang="hu-HU" altLang="hu-HU" dirty="0">
              <a:solidFill>
                <a:srgbClr val="294143"/>
              </a:solidFill>
            </a:endParaRPr>
          </a:p>
          <a:p>
            <a:r>
              <a:rPr lang="hu-HU" altLang="hu-HU" dirty="0">
                <a:solidFill>
                  <a:srgbClr val="294143"/>
                </a:solidFill>
              </a:rPr>
              <a:t>Észleléskor</a:t>
            </a:r>
          </a:p>
          <a:p>
            <a:pPr lvl="2"/>
            <a:r>
              <a:rPr lang="hu-HU" altLang="hu-HU" dirty="0">
                <a:solidFill>
                  <a:srgbClr val="294143"/>
                </a:solidFill>
              </a:rPr>
              <a:t>GCS: 15, heves fájdalmai vannak</a:t>
            </a:r>
          </a:p>
          <a:p>
            <a:pPr lvl="2"/>
            <a:r>
              <a:rPr lang="hu-HU" altLang="hu-HU" dirty="0">
                <a:solidFill>
                  <a:srgbClr val="294143"/>
                </a:solidFill>
              </a:rPr>
              <a:t>RR: 90/50 Hgmm, P: 125/perc</a:t>
            </a:r>
          </a:p>
          <a:p>
            <a:pPr lvl="2"/>
            <a:r>
              <a:rPr lang="hu-HU" altLang="hu-HU" dirty="0">
                <a:solidFill>
                  <a:srgbClr val="294143"/>
                </a:solidFill>
              </a:rPr>
              <a:t>Légzés: 30/perc, </a:t>
            </a:r>
            <a:r>
              <a:rPr lang="hu-HU" altLang="hu-HU" dirty="0" err="1">
                <a:solidFill>
                  <a:srgbClr val="294143"/>
                </a:solidFill>
              </a:rPr>
              <a:t>hypoxiára</a:t>
            </a:r>
            <a:r>
              <a:rPr lang="hu-HU" altLang="hu-HU" dirty="0">
                <a:solidFill>
                  <a:srgbClr val="294143"/>
                </a:solidFill>
              </a:rPr>
              <a:t> utaló jel nincs</a:t>
            </a:r>
          </a:p>
        </p:txBody>
      </p:sp>
      <p:sp>
        <p:nvSpPr>
          <p:cNvPr id="17" name="Text Box 4">
            <a:extLst>
              <a:ext uri="{FF2B5EF4-FFF2-40B4-BE49-F238E27FC236}">
                <a16:creationId xmlns:a16="http://schemas.microsoft.com/office/drawing/2014/main" id="{35760982-88A7-2C40-9B6F-644065EB4D5B}"/>
              </a:ext>
            </a:extLst>
          </p:cNvPr>
          <p:cNvSpPr txBox="1">
            <a:spLocks noChangeArrowheads="1"/>
          </p:cNvSpPr>
          <p:nvPr/>
        </p:nvSpPr>
        <p:spPr bwMode="auto">
          <a:xfrm>
            <a:off x="1669791" y="116632"/>
            <a:ext cx="928712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4400" dirty="0">
                <a:solidFill>
                  <a:srgbClr val="294143"/>
                </a:solidFill>
              </a:rPr>
              <a:t>Az SBO-n</a:t>
            </a:r>
          </a:p>
        </p:txBody>
      </p:sp>
      <p:cxnSp>
        <p:nvCxnSpPr>
          <p:cNvPr id="20" name="Egyenes összekötő 12">
            <a:extLst>
              <a:ext uri="{FF2B5EF4-FFF2-40B4-BE49-F238E27FC236}">
                <a16:creationId xmlns:a16="http://schemas.microsoft.com/office/drawing/2014/main" id="{CBBC949C-8759-A945-BB21-7436BD5D0957}"/>
              </a:ext>
            </a:extLst>
          </p:cNvPr>
          <p:cNvCxnSpPr>
            <a:cxnSpLocks noChangeShapeType="1"/>
          </p:cNvCxnSpPr>
          <p:nvPr/>
        </p:nvCxnSpPr>
        <p:spPr bwMode="auto">
          <a:xfrm>
            <a:off x="5087888" y="4797152"/>
            <a:ext cx="3481958"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cxnSp>
      <p:cxnSp>
        <p:nvCxnSpPr>
          <p:cNvPr id="21" name="Egyenes összekötő 12">
            <a:extLst>
              <a:ext uri="{FF2B5EF4-FFF2-40B4-BE49-F238E27FC236}">
                <a16:creationId xmlns:a16="http://schemas.microsoft.com/office/drawing/2014/main" id="{B87EFE7B-AEF8-B44D-A674-3C26A006BBDF}"/>
              </a:ext>
            </a:extLst>
          </p:cNvPr>
          <p:cNvCxnSpPr>
            <a:cxnSpLocks noChangeShapeType="1"/>
          </p:cNvCxnSpPr>
          <p:nvPr/>
        </p:nvCxnSpPr>
        <p:spPr bwMode="auto">
          <a:xfrm>
            <a:off x="3647728" y="5301208"/>
            <a:ext cx="4536504"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cxnSp>
      <p:cxnSp>
        <p:nvCxnSpPr>
          <p:cNvPr id="22" name="Egyenes összekötő 12">
            <a:extLst>
              <a:ext uri="{FF2B5EF4-FFF2-40B4-BE49-F238E27FC236}">
                <a16:creationId xmlns:a16="http://schemas.microsoft.com/office/drawing/2014/main" id="{D47A3607-4E24-F448-91F7-6EC009F74B0F}"/>
              </a:ext>
            </a:extLst>
          </p:cNvPr>
          <p:cNvCxnSpPr>
            <a:cxnSpLocks noChangeShapeType="1"/>
          </p:cNvCxnSpPr>
          <p:nvPr/>
        </p:nvCxnSpPr>
        <p:spPr bwMode="auto">
          <a:xfrm>
            <a:off x="3647728" y="5877272"/>
            <a:ext cx="2448272"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cxnSp>
      <p:sp>
        <p:nvSpPr>
          <p:cNvPr id="23" name="Ellipszis feliratnak 14">
            <a:extLst>
              <a:ext uri="{FF2B5EF4-FFF2-40B4-BE49-F238E27FC236}">
                <a16:creationId xmlns:a16="http://schemas.microsoft.com/office/drawing/2014/main" id="{07FC9230-2F4C-9841-8DA5-FAFAF2EF6E96}"/>
              </a:ext>
            </a:extLst>
          </p:cNvPr>
          <p:cNvSpPr>
            <a:spLocks noChangeArrowheads="1"/>
          </p:cNvSpPr>
          <p:nvPr/>
        </p:nvSpPr>
        <p:spPr bwMode="auto">
          <a:xfrm>
            <a:off x="8408510" y="3555327"/>
            <a:ext cx="1863954" cy="737769"/>
          </a:xfrm>
          <a:prstGeom prst="wedgeEllipseCallout">
            <a:avLst>
              <a:gd name="adj1" fmla="val -37511"/>
              <a:gd name="adj2" fmla="val 100404"/>
            </a:avLst>
          </a:prstGeom>
          <a:solidFill>
            <a:schemeClr val="bg1"/>
          </a:solidFill>
          <a:ln w="31750">
            <a:solidFill>
              <a:srgbClr val="FF0000"/>
            </a:solidFill>
            <a:round/>
            <a:headEnd type="none" w="sm" len="sm"/>
            <a:tailEnd type="none" w="sm" len="sm"/>
          </a:ln>
        </p:spPr>
        <p:txBody>
          <a:bodyPr anchor="ctr"/>
          <a:lstStyle>
            <a:lvl1pPr>
              <a:spcBef>
                <a:spcPct val="20000"/>
              </a:spcBef>
              <a:buSzPct val="100000"/>
              <a:buChar char="•"/>
              <a:defRPr sz="3200">
                <a:solidFill>
                  <a:schemeClr val="tx1"/>
                </a:solidFill>
                <a:latin typeface="Times New Roman" charset="0"/>
              </a:defRPr>
            </a:lvl1pPr>
            <a:lvl2pPr marL="742950" indent="-285750">
              <a:spcBef>
                <a:spcPct val="20000"/>
              </a:spcBef>
              <a:buSzPct val="100000"/>
              <a:buChar char="–"/>
              <a:defRPr sz="2800">
                <a:solidFill>
                  <a:schemeClr val="tx1"/>
                </a:solidFill>
                <a:latin typeface="Times New Roman" charset="0"/>
              </a:defRPr>
            </a:lvl2pPr>
            <a:lvl3pPr marL="1143000" indent="-228600">
              <a:spcBef>
                <a:spcPct val="20000"/>
              </a:spcBef>
              <a:buSzPct val="100000"/>
              <a:buChar char="•"/>
              <a:defRPr sz="2400">
                <a:solidFill>
                  <a:schemeClr val="tx1"/>
                </a:solidFill>
                <a:latin typeface="Times New Roman" charset="0"/>
              </a:defRPr>
            </a:lvl3pPr>
            <a:lvl4pPr marL="1600200" indent="-228600">
              <a:spcBef>
                <a:spcPct val="20000"/>
              </a:spcBef>
              <a:buSzPct val="100000"/>
              <a:buChar char="–"/>
              <a:defRPr sz="2000">
                <a:solidFill>
                  <a:schemeClr val="tx1"/>
                </a:solidFill>
                <a:latin typeface="Times New Roman" charset="0"/>
              </a:defRPr>
            </a:lvl4pPr>
            <a:lvl5pPr marL="2057400" indent="-228600">
              <a:spcBef>
                <a:spcPct val="20000"/>
              </a:spcBef>
              <a:buSzPct val="100000"/>
              <a:buChar char="•"/>
              <a:defRPr sz="2000">
                <a:solidFill>
                  <a:schemeClr val="tx1"/>
                </a:solidFill>
                <a:latin typeface="Times New Roman" charset="0"/>
              </a:defRPr>
            </a:lvl5pPr>
            <a:lvl6pPr marL="2514600" indent="-228600" eaLnBrk="0" fontAlgn="base" hangingPunct="0">
              <a:spcBef>
                <a:spcPct val="20000"/>
              </a:spcBef>
              <a:spcAft>
                <a:spcPct val="0"/>
              </a:spcAft>
              <a:buSzPct val="100000"/>
              <a:buChar char="•"/>
              <a:defRPr sz="2000">
                <a:solidFill>
                  <a:schemeClr val="tx1"/>
                </a:solidFill>
                <a:latin typeface="Times New Roman" charset="0"/>
              </a:defRPr>
            </a:lvl6pPr>
            <a:lvl7pPr marL="2971800" indent="-228600" eaLnBrk="0" fontAlgn="base" hangingPunct="0">
              <a:spcBef>
                <a:spcPct val="20000"/>
              </a:spcBef>
              <a:spcAft>
                <a:spcPct val="0"/>
              </a:spcAft>
              <a:buSzPct val="100000"/>
              <a:buChar char="•"/>
              <a:defRPr sz="2000">
                <a:solidFill>
                  <a:schemeClr val="tx1"/>
                </a:solidFill>
                <a:latin typeface="Times New Roman" charset="0"/>
              </a:defRPr>
            </a:lvl7pPr>
            <a:lvl8pPr marL="3429000" indent="-228600" eaLnBrk="0" fontAlgn="base" hangingPunct="0">
              <a:spcBef>
                <a:spcPct val="20000"/>
              </a:spcBef>
              <a:spcAft>
                <a:spcPct val="0"/>
              </a:spcAft>
              <a:buSzPct val="100000"/>
              <a:buChar char="•"/>
              <a:defRPr sz="2000">
                <a:solidFill>
                  <a:schemeClr val="tx1"/>
                </a:solidFill>
                <a:latin typeface="Times New Roman" charset="0"/>
              </a:defRPr>
            </a:lvl8pPr>
            <a:lvl9pPr marL="3886200" indent="-228600" eaLnBrk="0" fontAlgn="base" hangingPunct="0">
              <a:spcBef>
                <a:spcPct val="20000"/>
              </a:spcBef>
              <a:spcAft>
                <a:spcPct val="0"/>
              </a:spcAft>
              <a:buSzPct val="100000"/>
              <a:buChar char="•"/>
              <a:defRPr sz="2000">
                <a:solidFill>
                  <a:schemeClr val="tx1"/>
                </a:solidFill>
                <a:latin typeface="Times New Roman" charset="0"/>
              </a:defRPr>
            </a:lvl9pPr>
          </a:lstStyle>
          <a:p>
            <a:pPr algn="ctr">
              <a:spcBef>
                <a:spcPct val="0"/>
              </a:spcBef>
              <a:buSzTx/>
              <a:buFontTx/>
              <a:buNone/>
            </a:pPr>
            <a:r>
              <a:rPr lang="hu-HU" altLang="hu-HU" sz="2400" dirty="0">
                <a:solidFill>
                  <a:srgbClr val="294143"/>
                </a:solidFill>
                <a:ea typeface="Arial" charset="0"/>
                <a:cs typeface="Arial" charset="0"/>
              </a:rPr>
              <a:t>      VO</a:t>
            </a:r>
            <a:r>
              <a:rPr lang="hu-HU" altLang="hu-HU" sz="2400" baseline="-25000" dirty="0">
                <a:solidFill>
                  <a:srgbClr val="294143"/>
                </a:solidFill>
                <a:ea typeface="Arial" charset="0"/>
                <a:cs typeface="Arial" charset="0"/>
              </a:rPr>
              <a:t>2</a:t>
            </a:r>
          </a:p>
        </p:txBody>
      </p:sp>
      <p:sp>
        <p:nvSpPr>
          <p:cNvPr id="24" name="AutoShape 21">
            <a:extLst>
              <a:ext uri="{FF2B5EF4-FFF2-40B4-BE49-F238E27FC236}">
                <a16:creationId xmlns:a16="http://schemas.microsoft.com/office/drawing/2014/main" id="{2A8D950A-3640-4D43-A1BC-623571B0C818}"/>
              </a:ext>
            </a:extLst>
          </p:cNvPr>
          <p:cNvSpPr>
            <a:spLocks noChangeArrowheads="1"/>
          </p:cNvSpPr>
          <p:nvPr/>
        </p:nvSpPr>
        <p:spPr bwMode="auto">
          <a:xfrm>
            <a:off x="8959552" y="3722366"/>
            <a:ext cx="304800" cy="368300"/>
          </a:xfrm>
          <a:prstGeom prst="upArrow">
            <a:avLst>
              <a:gd name="adj1" fmla="val 50000"/>
              <a:gd name="adj2" fmla="val 60411"/>
            </a:avLst>
          </a:prstGeom>
          <a:solidFill>
            <a:schemeClr val="accent1"/>
          </a:solidFill>
          <a:ln w="12700">
            <a:solidFill>
              <a:schemeClr val="tx1"/>
            </a:solidFill>
            <a:miter lim="800000"/>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hu-HU" altLang="hu-HU" sz="2400">
              <a:solidFill>
                <a:srgbClr val="294143"/>
              </a:solidFill>
            </a:endParaRPr>
          </a:p>
        </p:txBody>
      </p:sp>
      <p:sp>
        <p:nvSpPr>
          <p:cNvPr id="25" name="Ellipszis feliratnak 14">
            <a:extLst>
              <a:ext uri="{FF2B5EF4-FFF2-40B4-BE49-F238E27FC236}">
                <a16:creationId xmlns:a16="http://schemas.microsoft.com/office/drawing/2014/main" id="{D0371CC6-BA09-D047-BF37-533D054D78AE}"/>
              </a:ext>
            </a:extLst>
          </p:cNvPr>
          <p:cNvSpPr>
            <a:spLocks noChangeArrowheads="1"/>
          </p:cNvSpPr>
          <p:nvPr/>
        </p:nvSpPr>
        <p:spPr bwMode="auto">
          <a:xfrm>
            <a:off x="1065376" y="4059383"/>
            <a:ext cx="1863954" cy="737769"/>
          </a:xfrm>
          <a:prstGeom prst="wedgeEllipseCallout">
            <a:avLst>
              <a:gd name="adj1" fmla="val 72444"/>
              <a:gd name="adj2" fmla="val 87582"/>
            </a:avLst>
          </a:prstGeom>
          <a:solidFill>
            <a:schemeClr val="bg1"/>
          </a:solidFill>
          <a:ln w="31750">
            <a:solidFill>
              <a:srgbClr val="FF0000"/>
            </a:solidFill>
            <a:round/>
            <a:headEnd type="none" w="sm" len="sm"/>
            <a:tailEnd type="none" w="sm" len="sm"/>
          </a:ln>
        </p:spPr>
        <p:txBody>
          <a:bodyPr anchor="ctr"/>
          <a:lstStyle>
            <a:lvl1pPr>
              <a:spcBef>
                <a:spcPct val="20000"/>
              </a:spcBef>
              <a:buSzPct val="100000"/>
              <a:buChar char="•"/>
              <a:defRPr sz="3200">
                <a:solidFill>
                  <a:schemeClr val="tx1"/>
                </a:solidFill>
                <a:latin typeface="Times New Roman" charset="0"/>
              </a:defRPr>
            </a:lvl1pPr>
            <a:lvl2pPr marL="742950" indent="-285750">
              <a:spcBef>
                <a:spcPct val="20000"/>
              </a:spcBef>
              <a:buSzPct val="100000"/>
              <a:buChar char="–"/>
              <a:defRPr sz="2800">
                <a:solidFill>
                  <a:schemeClr val="tx1"/>
                </a:solidFill>
                <a:latin typeface="Times New Roman" charset="0"/>
              </a:defRPr>
            </a:lvl2pPr>
            <a:lvl3pPr marL="1143000" indent="-228600">
              <a:spcBef>
                <a:spcPct val="20000"/>
              </a:spcBef>
              <a:buSzPct val="100000"/>
              <a:buChar char="•"/>
              <a:defRPr sz="2400">
                <a:solidFill>
                  <a:schemeClr val="tx1"/>
                </a:solidFill>
                <a:latin typeface="Times New Roman" charset="0"/>
              </a:defRPr>
            </a:lvl3pPr>
            <a:lvl4pPr marL="1600200" indent="-228600">
              <a:spcBef>
                <a:spcPct val="20000"/>
              </a:spcBef>
              <a:buSzPct val="100000"/>
              <a:buChar char="–"/>
              <a:defRPr sz="2000">
                <a:solidFill>
                  <a:schemeClr val="tx1"/>
                </a:solidFill>
                <a:latin typeface="Times New Roman" charset="0"/>
              </a:defRPr>
            </a:lvl4pPr>
            <a:lvl5pPr marL="2057400" indent="-228600">
              <a:spcBef>
                <a:spcPct val="20000"/>
              </a:spcBef>
              <a:buSzPct val="100000"/>
              <a:buChar char="•"/>
              <a:defRPr sz="2000">
                <a:solidFill>
                  <a:schemeClr val="tx1"/>
                </a:solidFill>
                <a:latin typeface="Times New Roman" charset="0"/>
              </a:defRPr>
            </a:lvl5pPr>
            <a:lvl6pPr marL="2514600" indent="-228600" eaLnBrk="0" fontAlgn="base" hangingPunct="0">
              <a:spcBef>
                <a:spcPct val="20000"/>
              </a:spcBef>
              <a:spcAft>
                <a:spcPct val="0"/>
              </a:spcAft>
              <a:buSzPct val="100000"/>
              <a:buChar char="•"/>
              <a:defRPr sz="2000">
                <a:solidFill>
                  <a:schemeClr val="tx1"/>
                </a:solidFill>
                <a:latin typeface="Times New Roman" charset="0"/>
              </a:defRPr>
            </a:lvl6pPr>
            <a:lvl7pPr marL="2971800" indent="-228600" eaLnBrk="0" fontAlgn="base" hangingPunct="0">
              <a:spcBef>
                <a:spcPct val="20000"/>
              </a:spcBef>
              <a:spcAft>
                <a:spcPct val="0"/>
              </a:spcAft>
              <a:buSzPct val="100000"/>
              <a:buChar char="•"/>
              <a:defRPr sz="2000">
                <a:solidFill>
                  <a:schemeClr val="tx1"/>
                </a:solidFill>
                <a:latin typeface="Times New Roman" charset="0"/>
              </a:defRPr>
            </a:lvl7pPr>
            <a:lvl8pPr marL="3429000" indent="-228600" eaLnBrk="0" fontAlgn="base" hangingPunct="0">
              <a:spcBef>
                <a:spcPct val="20000"/>
              </a:spcBef>
              <a:spcAft>
                <a:spcPct val="0"/>
              </a:spcAft>
              <a:buSzPct val="100000"/>
              <a:buChar char="•"/>
              <a:defRPr sz="2000">
                <a:solidFill>
                  <a:schemeClr val="tx1"/>
                </a:solidFill>
                <a:latin typeface="Times New Roman" charset="0"/>
              </a:defRPr>
            </a:lvl8pPr>
            <a:lvl9pPr marL="3886200" indent="-228600" eaLnBrk="0" fontAlgn="base" hangingPunct="0">
              <a:spcBef>
                <a:spcPct val="20000"/>
              </a:spcBef>
              <a:spcAft>
                <a:spcPct val="0"/>
              </a:spcAft>
              <a:buSzPct val="100000"/>
              <a:buChar char="•"/>
              <a:defRPr sz="2000">
                <a:solidFill>
                  <a:schemeClr val="tx1"/>
                </a:solidFill>
                <a:latin typeface="Times New Roman" charset="0"/>
              </a:defRPr>
            </a:lvl9pPr>
          </a:lstStyle>
          <a:p>
            <a:pPr algn="ctr">
              <a:spcBef>
                <a:spcPct val="0"/>
              </a:spcBef>
              <a:buSzTx/>
              <a:buFontTx/>
              <a:buNone/>
            </a:pPr>
            <a:r>
              <a:rPr lang="hu-HU" altLang="hu-HU" sz="2400" dirty="0">
                <a:solidFill>
                  <a:srgbClr val="294143"/>
                </a:solidFill>
                <a:ea typeface="Arial" charset="0"/>
                <a:cs typeface="Arial" charset="0"/>
              </a:rPr>
              <a:t>     DO</a:t>
            </a:r>
            <a:r>
              <a:rPr lang="hu-HU" altLang="hu-HU" sz="2400" baseline="-25000" dirty="0">
                <a:solidFill>
                  <a:srgbClr val="294143"/>
                </a:solidFill>
                <a:ea typeface="Arial" charset="0"/>
                <a:cs typeface="Arial" charset="0"/>
              </a:rPr>
              <a:t>2</a:t>
            </a:r>
            <a:r>
              <a:rPr lang="hu-HU" altLang="hu-HU" sz="2400" dirty="0">
                <a:solidFill>
                  <a:srgbClr val="294143"/>
                </a:solidFill>
                <a:ea typeface="Arial" charset="0"/>
                <a:cs typeface="Arial" charset="0"/>
              </a:rPr>
              <a:t>?</a:t>
            </a:r>
            <a:endParaRPr lang="hu-HU" altLang="hu-HU" sz="2400" baseline="-25000" dirty="0">
              <a:solidFill>
                <a:srgbClr val="294143"/>
              </a:solidFill>
              <a:ea typeface="Arial" charset="0"/>
              <a:cs typeface="Arial" charset="0"/>
            </a:endParaRPr>
          </a:p>
        </p:txBody>
      </p:sp>
      <p:sp>
        <p:nvSpPr>
          <p:cNvPr id="26" name="AutoShape 24">
            <a:extLst>
              <a:ext uri="{FF2B5EF4-FFF2-40B4-BE49-F238E27FC236}">
                <a16:creationId xmlns:a16="http://schemas.microsoft.com/office/drawing/2014/main" id="{3BE32824-084D-7240-9DB9-95449FE5A7D5}"/>
              </a:ext>
            </a:extLst>
          </p:cNvPr>
          <p:cNvSpPr>
            <a:spLocks noChangeArrowheads="1"/>
          </p:cNvSpPr>
          <p:nvPr/>
        </p:nvSpPr>
        <p:spPr bwMode="auto">
          <a:xfrm>
            <a:off x="1494008" y="4293096"/>
            <a:ext cx="304800" cy="368300"/>
          </a:xfrm>
          <a:prstGeom prst="downArrow">
            <a:avLst>
              <a:gd name="adj1" fmla="val 50000"/>
              <a:gd name="adj2" fmla="val 60422"/>
            </a:avLst>
          </a:prstGeom>
          <a:solidFill>
            <a:schemeClr val="accent1"/>
          </a:solidFill>
          <a:ln w="12700">
            <a:solidFill>
              <a:schemeClr val="tx1"/>
            </a:solidFill>
            <a:miter lim="800000"/>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hu-HU" altLang="hu-HU" sz="2400">
              <a:solidFill>
                <a:srgbClr val="294143"/>
              </a:solidFill>
            </a:endParaRPr>
          </a:p>
        </p:txBody>
      </p:sp>
      <p:sp>
        <p:nvSpPr>
          <p:cNvPr id="27" name="Ellipszis feliratnak 14">
            <a:extLst>
              <a:ext uri="{FF2B5EF4-FFF2-40B4-BE49-F238E27FC236}">
                <a16:creationId xmlns:a16="http://schemas.microsoft.com/office/drawing/2014/main" id="{623E289C-0649-3F48-8B09-B76FD49681A3}"/>
              </a:ext>
            </a:extLst>
          </p:cNvPr>
          <p:cNvSpPr>
            <a:spLocks noChangeArrowheads="1"/>
          </p:cNvSpPr>
          <p:nvPr/>
        </p:nvSpPr>
        <p:spPr bwMode="auto">
          <a:xfrm>
            <a:off x="6816080" y="5995967"/>
            <a:ext cx="1863954" cy="737769"/>
          </a:xfrm>
          <a:prstGeom prst="wedgeEllipseCallout">
            <a:avLst>
              <a:gd name="adj1" fmla="val -85722"/>
              <a:gd name="adj2" fmla="val -64139"/>
            </a:avLst>
          </a:prstGeom>
          <a:solidFill>
            <a:schemeClr val="bg1"/>
          </a:solidFill>
          <a:ln w="31750">
            <a:solidFill>
              <a:srgbClr val="FF0000"/>
            </a:solidFill>
            <a:round/>
            <a:headEnd type="none" w="sm" len="sm"/>
            <a:tailEnd type="none" w="sm" len="sm"/>
          </a:ln>
        </p:spPr>
        <p:txBody>
          <a:bodyPr anchor="ctr"/>
          <a:lstStyle>
            <a:lvl1pPr>
              <a:spcBef>
                <a:spcPct val="20000"/>
              </a:spcBef>
              <a:buSzPct val="100000"/>
              <a:buChar char="•"/>
              <a:defRPr sz="3200">
                <a:solidFill>
                  <a:schemeClr val="tx1"/>
                </a:solidFill>
                <a:latin typeface="Times New Roman" charset="0"/>
              </a:defRPr>
            </a:lvl1pPr>
            <a:lvl2pPr marL="742950" indent="-285750">
              <a:spcBef>
                <a:spcPct val="20000"/>
              </a:spcBef>
              <a:buSzPct val="100000"/>
              <a:buChar char="–"/>
              <a:defRPr sz="2800">
                <a:solidFill>
                  <a:schemeClr val="tx1"/>
                </a:solidFill>
                <a:latin typeface="Times New Roman" charset="0"/>
              </a:defRPr>
            </a:lvl2pPr>
            <a:lvl3pPr marL="1143000" indent="-228600">
              <a:spcBef>
                <a:spcPct val="20000"/>
              </a:spcBef>
              <a:buSzPct val="100000"/>
              <a:buChar char="•"/>
              <a:defRPr sz="2400">
                <a:solidFill>
                  <a:schemeClr val="tx1"/>
                </a:solidFill>
                <a:latin typeface="Times New Roman" charset="0"/>
              </a:defRPr>
            </a:lvl3pPr>
            <a:lvl4pPr marL="1600200" indent="-228600">
              <a:spcBef>
                <a:spcPct val="20000"/>
              </a:spcBef>
              <a:buSzPct val="100000"/>
              <a:buChar char="–"/>
              <a:defRPr sz="2000">
                <a:solidFill>
                  <a:schemeClr val="tx1"/>
                </a:solidFill>
                <a:latin typeface="Times New Roman" charset="0"/>
              </a:defRPr>
            </a:lvl4pPr>
            <a:lvl5pPr marL="2057400" indent="-228600">
              <a:spcBef>
                <a:spcPct val="20000"/>
              </a:spcBef>
              <a:buSzPct val="100000"/>
              <a:buChar char="•"/>
              <a:defRPr sz="2000">
                <a:solidFill>
                  <a:schemeClr val="tx1"/>
                </a:solidFill>
                <a:latin typeface="Times New Roman" charset="0"/>
              </a:defRPr>
            </a:lvl5pPr>
            <a:lvl6pPr marL="2514600" indent="-228600" eaLnBrk="0" fontAlgn="base" hangingPunct="0">
              <a:spcBef>
                <a:spcPct val="20000"/>
              </a:spcBef>
              <a:spcAft>
                <a:spcPct val="0"/>
              </a:spcAft>
              <a:buSzPct val="100000"/>
              <a:buChar char="•"/>
              <a:defRPr sz="2000">
                <a:solidFill>
                  <a:schemeClr val="tx1"/>
                </a:solidFill>
                <a:latin typeface="Times New Roman" charset="0"/>
              </a:defRPr>
            </a:lvl6pPr>
            <a:lvl7pPr marL="2971800" indent="-228600" eaLnBrk="0" fontAlgn="base" hangingPunct="0">
              <a:spcBef>
                <a:spcPct val="20000"/>
              </a:spcBef>
              <a:spcAft>
                <a:spcPct val="0"/>
              </a:spcAft>
              <a:buSzPct val="100000"/>
              <a:buChar char="•"/>
              <a:defRPr sz="2000">
                <a:solidFill>
                  <a:schemeClr val="tx1"/>
                </a:solidFill>
                <a:latin typeface="Times New Roman" charset="0"/>
              </a:defRPr>
            </a:lvl7pPr>
            <a:lvl8pPr marL="3429000" indent="-228600" eaLnBrk="0" fontAlgn="base" hangingPunct="0">
              <a:spcBef>
                <a:spcPct val="20000"/>
              </a:spcBef>
              <a:spcAft>
                <a:spcPct val="0"/>
              </a:spcAft>
              <a:buSzPct val="100000"/>
              <a:buChar char="•"/>
              <a:defRPr sz="2000">
                <a:solidFill>
                  <a:schemeClr val="tx1"/>
                </a:solidFill>
                <a:latin typeface="Times New Roman" charset="0"/>
              </a:defRPr>
            </a:lvl8pPr>
            <a:lvl9pPr marL="3886200" indent="-228600" eaLnBrk="0" fontAlgn="base" hangingPunct="0">
              <a:spcBef>
                <a:spcPct val="20000"/>
              </a:spcBef>
              <a:spcAft>
                <a:spcPct val="0"/>
              </a:spcAft>
              <a:buSzPct val="100000"/>
              <a:buChar char="•"/>
              <a:defRPr sz="2000">
                <a:solidFill>
                  <a:schemeClr val="tx1"/>
                </a:solidFill>
                <a:latin typeface="Times New Roman" charset="0"/>
              </a:defRPr>
            </a:lvl9pPr>
          </a:lstStyle>
          <a:p>
            <a:pPr algn="ctr">
              <a:spcBef>
                <a:spcPct val="0"/>
              </a:spcBef>
              <a:buSzTx/>
              <a:buFontTx/>
              <a:buNone/>
            </a:pPr>
            <a:r>
              <a:rPr lang="hu-HU" altLang="hu-HU" sz="2400" dirty="0">
                <a:solidFill>
                  <a:srgbClr val="294143"/>
                </a:solidFill>
                <a:ea typeface="Arial" charset="0"/>
                <a:cs typeface="Arial" charset="0"/>
              </a:rPr>
              <a:t>      VO</a:t>
            </a:r>
            <a:r>
              <a:rPr lang="hu-HU" altLang="hu-HU" sz="2400" baseline="-25000" dirty="0">
                <a:solidFill>
                  <a:srgbClr val="294143"/>
                </a:solidFill>
                <a:ea typeface="Arial" charset="0"/>
                <a:cs typeface="Arial" charset="0"/>
              </a:rPr>
              <a:t>2</a:t>
            </a:r>
          </a:p>
        </p:txBody>
      </p:sp>
      <p:sp>
        <p:nvSpPr>
          <p:cNvPr id="28" name="AutoShape 21">
            <a:extLst>
              <a:ext uri="{FF2B5EF4-FFF2-40B4-BE49-F238E27FC236}">
                <a16:creationId xmlns:a16="http://schemas.microsoft.com/office/drawing/2014/main" id="{8453B480-84CA-CB4B-836F-977130503893}"/>
              </a:ext>
            </a:extLst>
          </p:cNvPr>
          <p:cNvSpPr>
            <a:spLocks noChangeArrowheads="1"/>
          </p:cNvSpPr>
          <p:nvPr/>
        </p:nvSpPr>
        <p:spPr bwMode="auto">
          <a:xfrm>
            <a:off x="7367122" y="6163006"/>
            <a:ext cx="304800" cy="368300"/>
          </a:xfrm>
          <a:prstGeom prst="upArrow">
            <a:avLst>
              <a:gd name="adj1" fmla="val 50000"/>
              <a:gd name="adj2" fmla="val 60411"/>
            </a:avLst>
          </a:prstGeom>
          <a:solidFill>
            <a:schemeClr val="accent1"/>
          </a:solidFill>
          <a:ln w="12700">
            <a:solidFill>
              <a:schemeClr val="tx1"/>
            </a:solidFill>
            <a:miter lim="800000"/>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hu-HU" altLang="hu-HU" sz="2400">
              <a:solidFill>
                <a:srgbClr val="294143"/>
              </a:solidFill>
            </a:endParaRPr>
          </a:p>
        </p:txBody>
      </p:sp>
      <p:sp>
        <p:nvSpPr>
          <p:cNvPr id="29" name="Lekerekített téglalap 2">
            <a:extLst>
              <a:ext uri="{FF2B5EF4-FFF2-40B4-BE49-F238E27FC236}">
                <a16:creationId xmlns:a16="http://schemas.microsoft.com/office/drawing/2014/main" id="{13B62E58-A7A1-B841-8DE6-46D5DA416F19}"/>
              </a:ext>
            </a:extLst>
          </p:cNvPr>
          <p:cNvSpPr>
            <a:spLocks noChangeArrowheads="1"/>
          </p:cNvSpPr>
          <p:nvPr/>
        </p:nvSpPr>
        <p:spPr bwMode="auto">
          <a:xfrm>
            <a:off x="1332929" y="2242828"/>
            <a:ext cx="9299575" cy="1031875"/>
          </a:xfrm>
          <a:prstGeom prst="roundRect">
            <a:avLst>
              <a:gd name="adj" fmla="val 16667"/>
            </a:avLst>
          </a:prstGeom>
          <a:solidFill>
            <a:srgbClr val="FFC000"/>
          </a:solidFill>
          <a:ln w="28575">
            <a:solidFill>
              <a:srgbClr val="FF0000"/>
            </a:solidFill>
            <a:round/>
            <a:headEnd type="none" w="sm" len="sm"/>
            <a:tailEnd type="none" w="sm" len="sm"/>
          </a:ln>
        </p:spPr>
        <p:txBody>
          <a:bodyPr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a:spcBef>
                <a:spcPct val="0"/>
              </a:spcBef>
              <a:buFontTx/>
              <a:buNone/>
            </a:pPr>
            <a:r>
              <a:rPr lang="hu-HU" altLang="hu-HU" sz="4400" dirty="0">
                <a:solidFill>
                  <a:srgbClr val="294143"/>
                </a:solidFill>
              </a:rPr>
              <a:t>Ez a beteg bajban van!</a:t>
            </a:r>
          </a:p>
        </p:txBody>
      </p:sp>
    </p:spTree>
    <p:custDataLst>
      <p:tags r:id="rId1"/>
    </p:custDataLst>
    <p:extLst>
      <p:ext uri="{BB962C8B-B14F-4D97-AF65-F5344CB8AC3E}">
        <p14:creationId xmlns:p14="http://schemas.microsoft.com/office/powerpoint/2010/main" val="1886750546"/>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Effect transition="in" filter="fade">
                                      <p:cBhvr>
                                        <p:cTn id="7" dur="1000"/>
                                        <p:tgtEl>
                                          <p:spTgt spid="15">
                                            <p:txEl>
                                              <p:pRg st="2" end="2"/>
                                            </p:txEl>
                                          </p:spTgt>
                                        </p:tgtEl>
                                      </p:cBhvr>
                                    </p:animEffect>
                                    <p:anim calcmode="lin" valueType="num">
                                      <p:cBhvr>
                                        <p:cTn id="8"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5">
                                            <p:txEl>
                                              <p:pRg st="2" end="2"/>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5">
                                            <p:txEl>
                                              <p:pRg st="3" end="3"/>
                                            </p:txEl>
                                          </p:spTgt>
                                        </p:tgtEl>
                                        <p:attrNameLst>
                                          <p:attrName>style.visibility</p:attrName>
                                        </p:attrNameLst>
                                      </p:cBhvr>
                                      <p:to>
                                        <p:strVal val="visible"/>
                                      </p:to>
                                    </p:set>
                                    <p:animEffect transition="in" filter="fade">
                                      <p:cBhvr>
                                        <p:cTn id="12" dur="1000"/>
                                        <p:tgtEl>
                                          <p:spTgt spid="15">
                                            <p:txEl>
                                              <p:pRg st="3" end="3"/>
                                            </p:txEl>
                                          </p:spTgt>
                                        </p:tgtEl>
                                      </p:cBhvr>
                                    </p:animEffect>
                                    <p:anim calcmode="lin" valueType="num">
                                      <p:cBhvr>
                                        <p:cTn id="13"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15">
                                            <p:txEl>
                                              <p:pRg st="3" end="3"/>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5">
                                            <p:txEl>
                                              <p:pRg st="4" end="4"/>
                                            </p:txEl>
                                          </p:spTgt>
                                        </p:tgtEl>
                                        <p:attrNameLst>
                                          <p:attrName>style.visibility</p:attrName>
                                        </p:attrNameLst>
                                      </p:cBhvr>
                                      <p:to>
                                        <p:strVal val="visible"/>
                                      </p:to>
                                    </p:set>
                                    <p:animEffect transition="in" filter="fade">
                                      <p:cBhvr>
                                        <p:cTn id="17" dur="1000"/>
                                        <p:tgtEl>
                                          <p:spTgt spid="15">
                                            <p:txEl>
                                              <p:pRg st="4" end="4"/>
                                            </p:txEl>
                                          </p:spTgt>
                                        </p:tgtEl>
                                      </p:cBhvr>
                                    </p:animEffect>
                                    <p:anim calcmode="lin" valueType="num">
                                      <p:cBhvr>
                                        <p:cTn id="18" dur="10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15">
                                            <p:txEl>
                                              <p:pRg st="4" end="4"/>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5">
                                            <p:txEl>
                                              <p:pRg st="5" end="5"/>
                                            </p:txEl>
                                          </p:spTgt>
                                        </p:tgtEl>
                                        <p:attrNameLst>
                                          <p:attrName>style.visibility</p:attrName>
                                        </p:attrNameLst>
                                      </p:cBhvr>
                                      <p:to>
                                        <p:strVal val="visible"/>
                                      </p:to>
                                    </p:set>
                                    <p:animEffect transition="in" filter="fade">
                                      <p:cBhvr>
                                        <p:cTn id="22" dur="1000"/>
                                        <p:tgtEl>
                                          <p:spTgt spid="15">
                                            <p:txEl>
                                              <p:pRg st="5" end="5"/>
                                            </p:txEl>
                                          </p:spTgt>
                                        </p:tgtEl>
                                      </p:cBhvr>
                                    </p:animEffect>
                                    <p:anim calcmode="lin" valueType="num">
                                      <p:cBhvr>
                                        <p:cTn id="23" dur="10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strVal val="#ppt_w*0.70"/>
                                          </p:val>
                                        </p:tav>
                                        <p:tav tm="100000">
                                          <p:val>
                                            <p:strVal val="#ppt_w"/>
                                          </p:val>
                                        </p:tav>
                                      </p:tavLst>
                                    </p:anim>
                                    <p:anim calcmode="lin" valueType="num">
                                      <p:cBhvr>
                                        <p:cTn id="30" dur="1000" fill="hold"/>
                                        <p:tgtEl>
                                          <p:spTgt spid="20"/>
                                        </p:tgtEl>
                                        <p:attrNameLst>
                                          <p:attrName>ppt_h</p:attrName>
                                        </p:attrNameLst>
                                      </p:cBhvr>
                                      <p:tavLst>
                                        <p:tav tm="0">
                                          <p:val>
                                            <p:strVal val="#ppt_h"/>
                                          </p:val>
                                        </p:tav>
                                        <p:tav tm="100000">
                                          <p:val>
                                            <p:strVal val="#ppt_h"/>
                                          </p:val>
                                        </p:tav>
                                      </p:tavLst>
                                    </p:anim>
                                    <p:animEffect transition="in" filter="fade">
                                      <p:cBhvr>
                                        <p:cTn id="31" dur="10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p:cTn id="36" dur="500" fill="hold"/>
                                        <p:tgtEl>
                                          <p:spTgt spid="23"/>
                                        </p:tgtEl>
                                        <p:attrNameLst>
                                          <p:attrName>ppt_w</p:attrName>
                                        </p:attrNameLst>
                                      </p:cBhvr>
                                      <p:tavLst>
                                        <p:tav tm="0">
                                          <p:val>
                                            <p:fltVal val="0"/>
                                          </p:val>
                                        </p:tav>
                                        <p:tav tm="100000">
                                          <p:val>
                                            <p:strVal val="#ppt_w"/>
                                          </p:val>
                                        </p:tav>
                                      </p:tavLst>
                                    </p:anim>
                                    <p:anim calcmode="lin" valueType="num">
                                      <p:cBhvr>
                                        <p:cTn id="37" dur="500" fill="hold"/>
                                        <p:tgtEl>
                                          <p:spTgt spid="23"/>
                                        </p:tgtEl>
                                        <p:attrNameLst>
                                          <p:attrName>ppt_h</p:attrName>
                                        </p:attrNameLst>
                                      </p:cBhvr>
                                      <p:tavLst>
                                        <p:tav tm="0">
                                          <p:val>
                                            <p:fltVal val="0"/>
                                          </p:val>
                                        </p:tav>
                                        <p:tav tm="100000">
                                          <p:val>
                                            <p:strVal val="#ppt_h"/>
                                          </p:val>
                                        </p:tav>
                                      </p:tavLst>
                                    </p:anim>
                                    <p:animEffect transition="in" filter="fade">
                                      <p:cBhvr>
                                        <p:cTn id="38" dur="500"/>
                                        <p:tgtEl>
                                          <p:spTgt spid="23"/>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dissolve">
                                      <p:cBhvr>
                                        <p:cTn id="41" dur="5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55" presetClass="entr" presetSubtype="0" fill="hold" nodeType="click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p:cTn id="46" dur="1000" fill="hold"/>
                                        <p:tgtEl>
                                          <p:spTgt spid="21"/>
                                        </p:tgtEl>
                                        <p:attrNameLst>
                                          <p:attrName>ppt_w</p:attrName>
                                        </p:attrNameLst>
                                      </p:cBhvr>
                                      <p:tavLst>
                                        <p:tav tm="0">
                                          <p:val>
                                            <p:strVal val="#ppt_w*0.70"/>
                                          </p:val>
                                        </p:tav>
                                        <p:tav tm="100000">
                                          <p:val>
                                            <p:strVal val="#ppt_w"/>
                                          </p:val>
                                        </p:tav>
                                      </p:tavLst>
                                    </p:anim>
                                    <p:anim calcmode="lin" valueType="num">
                                      <p:cBhvr>
                                        <p:cTn id="47" dur="1000" fill="hold"/>
                                        <p:tgtEl>
                                          <p:spTgt spid="21"/>
                                        </p:tgtEl>
                                        <p:attrNameLst>
                                          <p:attrName>ppt_h</p:attrName>
                                        </p:attrNameLst>
                                      </p:cBhvr>
                                      <p:tavLst>
                                        <p:tav tm="0">
                                          <p:val>
                                            <p:strVal val="#ppt_h"/>
                                          </p:val>
                                        </p:tav>
                                        <p:tav tm="100000">
                                          <p:val>
                                            <p:strVal val="#ppt_h"/>
                                          </p:val>
                                        </p:tav>
                                      </p:tavLst>
                                    </p:anim>
                                    <p:animEffect transition="in" filter="fade">
                                      <p:cBhvr>
                                        <p:cTn id="48" dur="10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dissolve">
                                      <p:cBhvr>
                                        <p:cTn id="58" dur="500"/>
                                        <p:tgtEl>
                                          <p:spTgt spid="26"/>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nodeType="click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p:cTn id="63" dur="1000" fill="hold"/>
                                        <p:tgtEl>
                                          <p:spTgt spid="22"/>
                                        </p:tgtEl>
                                        <p:attrNameLst>
                                          <p:attrName>ppt_w</p:attrName>
                                        </p:attrNameLst>
                                      </p:cBhvr>
                                      <p:tavLst>
                                        <p:tav tm="0">
                                          <p:val>
                                            <p:strVal val="#ppt_w*0.70"/>
                                          </p:val>
                                        </p:tav>
                                        <p:tav tm="100000">
                                          <p:val>
                                            <p:strVal val="#ppt_w"/>
                                          </p:val>
                                        </p:tav>
                                      </p:tavLst>
                                    </p:anim>
                                    <p:anim calcmode="lin" valueType="num">
                                      <p:cBhvr>
                                        <p:cTn id="64" dur="1000" fill="hold"/>
                                        <p:tgtEl>
                                          <p:spTgt spid="22"/>
                                        </p:tgtEl>
                                        <p:attrNameLst>
                                          <p:attrName>ppt_h</p:attrName>
                                        </p:attrNameLst>
                                      </p:cBhvr>
                                      <p:tavLst>
                                        <p:tav tm="0">
                                          <p:val>
                                            <p:strVal val="#ppt_h"/>
                                          </p:val>
                                        </p:tav>
                                        <p:tav tm="100000">
                                          <p:val>
                                            <p:strVal val="#ppt_h"/>
                                          </p:val>
                                        </p:tav>
                                      </p:tavLst>
                                    </p:anim>
                                    <p:animEffect transition="in" filter="fade">
                                      <p:cBhvr>
                                        <p:cTn id="65" dur="1000"/>
                                        <p:tgtEl>
                                          <p:spTgt spid="22"/>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27"/>
                                        </p:tgtEl>
                                        <p:attrNameLst>
                                          <p:attrName>style.visibility</p:attrName>
                                        </p:attrNameLst>
                                      </p:cBhvr>
                                      <p:to>
                                        <p:strVal val="visible"/>
                                      </p:to>
                                    </p:set>
                                    <p:anim calcmode="lin" valueType="num">
                                      <p:cBhvr>
                                        <p:cTn id="70" dur="500" fill="hold"/>
                                        <p:tgtEl>
                                          <p:spTgt spid="27"/>
                                        </p:tgtEl>
                                        <p:attrNameLst>
                                          <p:attrName>ppt_w</p:attrName>
                                        </p:attrNameLst>
                                      </p:cBhvr>
                                      <p:tavLst>
                                        <p:tav tm="0">
                                          <p:val>
                                            <p:fltVal val="0"/>
                                          </p:val>
                                        </p:tav>
                                        <p:tav tm="100000">
                                          <p:val>
                                            <p:strVal val="#ppt_w"/>
                                          </p:val>
                                        </p:tav>
                                      </p:tavLst>
                                    </p:anim>
                                    <p:anim calcmode="lin" valueType="num">
                                      <p:cBhvr>
                                        <p:cTn id="71" dur="500" fill="hold"/>
                                        <p:tgtEl>
                                          <p:spTgt spid="27"/>
                                        </p:tgtEl>
                                        <p:attrNameLst>
                                          <p:attrName>ppt_h</p:attrName>
                                        </p:attrNameLst>
                                      </p:cBhvr>
                                      <p:tavLst>
                                        <p:tav tm="0">
                                          <p:val>
                                            <p:fltVal val="0"/>
                                          </p:val>
                                        </p:tav>
                                        <p:tav tm="100000">
                                          <p:val>
                                            <p:strVal val="#ppt_h"/>
                                          </p:val>
                                        </p:tav>
                                      </p:tavLst>
                                    </p:anim>
                                    <p:animEffect transition="in" filter="fade">
                                      <p:cBhvr>
                                        <p:cTn id="72" dur="500"/>
                                        <p:tgtEl>
                                          <p:spTgt spid="27"/>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dissolve">
                                      <p:cBhvr>
                                        <p:cTn id="75" dur="500"/>
                                        <p:tgtEl>
                                          <p:spTgt spid="28"/>
                                        </p:tgtEl>
                                      </p:cBhvr>
                                    </p:animEffect>
                                  </p:childTnLst>
                                </p:cTn>
                              </p:par>
                            </p:childTnLst>
                          </p:cTn>
                        </p:par>
                      </p:childTnLst>
                    </p:cTn>
                  </p:par>
                  <p:par>
                    <p:cTn id="76" fill="hold">
                      <p:stCondLst>
                        <p:cond delay="indefinite"/>
                      </p:stCondLst>
                      <p:childTnLst>
                        <p:par>
                          <p:cTn id="77" fill="hold">
                            <p:stCondLst>
                              <p:cond delay="0"/>
                            </p:stCondLst>
                            <p:childTnLst>
                              <p:par>
                                <p:cTn id="78" presetID="47" presetClass="entr" presetSubtype="0" fill="hold" grpId="0" nodeType="clickEffect">
                                  <p:stCondLst>
                                    <p:cond delay="0"/>
                                  </p:stCondLst>
                                  <p:childTnLst>
                                    <p:set>
                                      <p:cBhvr>
                                        <p:cTn id="79" dur="1" fill="hold">
                                          <p:stCondLst>
                                            <p:cond delay="0"/>
                                          </p:stCondLst>
                                        </p:cTn>
                                        <p:tgtEl>
                                          <p:spTgt spid="29"/>
                                        </p:tgtEl>
                                        <p:attrNameLst>
                                          <p:attrName>style.visibility</p:attrName>
                                        </p:attrNameLst>
                                      </p:cBhvr>
                                      <p:to>
                                        <p:strVal val="visible"/>
                                      </p:to>
                                    </p:set>
                                    <p:animEffect transition="in" filter="fade">
                                      <p:cBhvr>
                                        <p:cTn id="80" dur="1000"/>
                                        <p:tgtEl>
                                          <p:spTgt spid="29"/>
                                        </p:tgtEl>
                                      </p:cBhvr>
                                    </p:animEffect>
                                    <p:anim calcmode="lin" valueType="num">
                                      <p:cBhvr>
                                        <p:cTn id="81" dur="1000" fill="hold"/>
                                        <p:tgtEl>
                                          <p:spTgt spid="29"/>
                                        </p:tgtEl>
                                        <p:attrNameLst>
                                          <p:attrName>ppt_x</p:attrName>
                                        </p:attrNameLst>
                                      </p:cBhvr>
                                      <p:tavLst>
                                        <p:tav tm="0">
                                          <p:val>
                                            <p:strVal val="#ppt_x"/>
                                          </p:val>
                                        </p:tav>
                                        <p:tav tm="100000">
                                          <p:val>
                                            <p:strVal val="#ppt_x"/>
                                          </p:val>
                                        </p:tav>
                                      </p:tavLst>
                                    </p:anim>
                                    <p:anim calcmode="lin" valueType="num">
                                      <p:cBhvr>
                                        <p:cTn id="82"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5" name="Kép 44">
            <a:extLst>
              <a:ext uri="{FF2B5EF4-FFF2-40B4-BE49-F238E27FC236}">
                <a16:creationId xmlns:a16="http://schemas.microsoft.com/office/drawing/2014/main" id="{25B8F450-A741-7F46-96DE-140664107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pic>
        <p:nvPicPr>
          <p:cNvPr id="13" name="Picture 12" descr="A picture containing food&#10;&#10;Description automatically generated">
            <a:extLst>
              <a:ext uri="{FF2B5EF4-FFF2-40B4-BE49-F238E27FC236}">
                <a16:creationId xmlns:a16="http://schemas.microsoft.com/office/drawing/2014/main" id="{01305211-F37C-0F40-B215-33625F7923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4" name="Téglalap 40">
            <a:extLst>
              <a:ext uri="{FF2B5EF4-FFF2-40B4-BE49-F238E27FC236}">
                <a16:creationId xmlns:a16="http://schemas.microsoft.com/office/drawing/2014/main" id="{8C171D1F-E5E9-E740-8C4B-417546C0C148}"/>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17" name="Text Box 4">
            <a:extLst>
              <a:ext uri="{FF2B5EF4-FFF2-40B4-BE49-F238E27FC236}">
                <a16:creationId xmlns:a16="http://schemas.microsoft.com/office/drawing/2014/main" id="{35760982-88A7-2C40-9B6F-644065EB4D5B}"/>
              </a:ext>
            </a:extLst>
          </p:cNvPr>
          <p:cNvSpPr txBox="1">
            <a:spLocks noChangeArrowheads="1"/>
          </p:cNvSpPr>
          <p:nvPr/>
        </p:nvSpPr>
        <p:spPr bwMode="auto">
          <a:xfrm>
            <a:off x="1669791" y="116632"/>
            <a:ext cx="928712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4400" dirty="0" err="1">
                <a:solidFill>
                  <a:srgbClr val="294143"/>
                </a:solidFill>
              </a:rPr>
              <a:t>Reszuszcitációs</a:t>
            </a:r>
            <a:r>
              <a:rPr lang="hu-HU" altLang="hu-HU" sz="4400" dirty="0">
                <a:solidFill>
                  <a:srgbClr val="294143"/>
                </a:solidFill>
              </a:rPr>
              <a:t> lépések</a:t>
            </a:r>
          </a:p>
        </p:txBody>
      </p:sp>
      <p:sp>
        <p:nvSpPr>
          <p:cNvPr id="16" name="Rectangle 17">
            <a:extLst>
              <a:ext uri="{FF2B5EF4-FFF2-40B4-BE49-F238E27FC236}">
                <a16:creationId xmlns:a16="http://schemas.microsoft.com/office/drawing/2014/main" id="{63071290-079D-DA46-8901-07DB98D9592D}"/>
              </a:ext>
            </a:extLst>
          </p:cNvPr>
          <p:cNvSpPr txBox="1">
            <a:spLocks noChangeArrowheads="1"/>
          </p:cNvSpPr>
          <p:nvPr/>
        </p:nvSpPr>
        <p:spPr bwMode="auto">
          <a:xfrm>
            <a:off x="2811710" y="1268760"/>
            <a:ext cx="52578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406405" indent="-406405" algn="l" defTabSz="903122" rtl="0" eaLnBrk="0" fontAlgn="base" hangingPunct="0">
              <a:spcBef>
                <a:spcPct val="20000"/>
              </a:spcBef>
              <a:spcAft>
                <a:spcPct val="0"/>
              </a:spcAft>
              <a:buSzPct val="100000"/>
              <a:buChar char="•"/>
              <a:defRPr sz="3793">
                <a:solidFill>
                  <a:schemeClr val="tx1"/>
                </a:solidFill>
                <a:latin typeface="+mn-lt"/>
                <a:ea typeface="+mn-ea"/>
                <a:cs typeface="+mn-cs"/>
              </a:defRPr>
            </a:lvl1pPr>
            <a:lvl2pPr marL="880544" indent="-338671" algn="l" defTabSz="903122" rtl="0" eaLnBrk="0" fontAlgn="base" hangingPunct="0">
              <a:spcBef>
                <a:spcPct val="20000"/>
              </a:spcBef>
              <a:spcAft>
                <a:spcPct val="0"/>
              </a:spcAft>
              <a:buSzPct val="100000"/>
              <a:buChar char="–"/>
              <a:defRPr sz="3319">
                <a:solidFill>
                  <a:schemeClr val="tx1"/>
                </a:solidFill>
                <a:latin typeface="+mn-lt"/>
              </a:defRPr>
            </a:lvl2pPr>
            <a:lvl3pPr marL="1354684" indent="-270937" algn="l" defTabSz="903122" rtl="0" eaLnBrk="0" fontAlgn="base" hangingPunct="0">
              <a:spcBef>
                <a:spcPct val="20000"/>
              </a:spcBef>
              <a:spcAft>
                <a:spcPct val="0"/>
              </a:spcAft>
              <a:buSzPct val="100000"/>
              <a:buChar char="•"/>
              <a:defRPr sz="2844">
                <a:solidFill>
                  <a:schemeClr val="tx1"/>
                </a:solidFill>
                <a:latin typeface="+mn-lt"/>
              </a:defRPr>
            </a:lvl3pPr>
            <a:lvl4pPr marL="1896557" indent="-270937" algn="l" defTabSz="903122" rtl="0" eaLnBrk="0" fontAlgn="base" hangingPunct="0">
              <a:spcBef>
                <a:spcPct val="20000"/>
              </a:spcBef>
              <a:spcAft>
                <a:spcPct val="0"/>
              </a:spcAft>
              <a:buSzPct val="100000"/>
              <a:buChar char="–"/>
              <a:defRPr sz="2370">
                <a:solidFill>
                  <a:schemeClr val="tx1"/>
                </a:solidFill>
                <a:latin typeface="+mn-lt"/>
              </a:defRPr>
            </a:lvl4pPr>
            <a:lvl5pPr marL="2438430" indent="-270937" algn="l" defTabSz="903122" rtl="0" eaLnBrk="0" fontAlgn="base" hangingPunct="0">
              <a:spcBef>
                <a:spcPct val="20000"/>
              </a:spcBef>
              <a:spcAft>
                <a:spcPct val="0"/>
              </a:spcAft>
              <a:buSzPct val="100000"/>
              <a:buChar char="•"/>
              <a:defRPr sz="2370">
                <a:solidFill>
                  <a:schemeClr val="tx1"/>
                </a:solidFill>
                <a:latin typeface="+mn-lt"/>
              </a:defRPr>
            </a:lvl5pPr>
            <a:lvl6pPr marL="2980304" indent="-270937" algn="l" defTabSz="903122" rtl="0" eaLnBrk="0" fontAlgn="base" hangingPunct="0">
              <a:spcBef>
                <a:spcPct val="20000"/>
              </a:spcBef>
              <a:spcAft>
                <a:spcPct val="0"/>
              </a:spcAft>
              <a:buSzPct val="100000"/>
              <a:buChar char="•"/>
              <a:defRPr sz="2370">
                <a:solidFill>
                  <a:schemeClr val="tx1"/>
                </a:solidFill>
                <a:latin typeface="+mn-lt"/>
              </a:defRPr>
            </a:lvl6pPr>
            <a:lvl7pPr marL="3522177" indent="-270937" algn="l" defTabSz="903122" rtl="0" eaLnBrk="0" fontAlgn="base" hangingPunct="0">
              <a:spcBef>
                <a:spcPct val="20000"/>
              </a:spcBef>
              <a:spcAft>
                <a:spcPct val="0"/>
              </a:spcAft>
              <a:buSzPct val="100000"/>
              <a:buChar char="•"/>
              <a:defRPr sz="2370">
                <a:solidFill>
                  <a:schemeClr val="tx1"/>
                </a:solidFill>
                <a:latin typeface="+mn-lt"/>
              </a:defRPr>
            </a:lvl7pPr>
            <a:lvl8pPr marL="4064051" indent="-270937" algn="l" defTabSz="903122" rtl="0" eaLnBrk="0" fontAlgn="base" hangingPunct="0">
              <a:spcBef>
                <a:spcPct val="20000"/>
              </a:spcBef>
              <a:spcAft>
                <a:spcPct val="0"/>
              </a:spcAft>
              <a:buSzPct val="100000"/>
              <a:buChar char="•"/>
              <a:defRPr sz="2370">
                <a:solidFill>
                  <a:schemeClr val="tx1"/>
                </a:solidFill>
                <a:latin typeface="+mn-lt"/>
              </a:defRPr>
            </a:lvl8pPr>
            <a:lvl9pPr marL="4605924" indent="-270937" algn="l" defTabSz="903122" rtl="0" eaLnBrk="0" fontAlgn="base" hangingPunct="0">
              <a:spcBef>
                <a:spcPct val="20000"/>
              </a:spcBef>
              <a:spcAft>
                <a:spcPct val="0"/>
              </a:spcAft>
              <a:buSzPct val="100000"/>
              <a:buChar char="•"/>
              <a:defRPr sz="2370">
                <a:solidFill>
                  <a:schemeClr val="tx1"/>
                </a:solidFill>
                <a:latin typeface="+mn-lt"/>
              </a:defRPr>
            </a:lvl9pPr>
          </a:lstStyle>
          <a:p>
            <a:pPr>
              <a:lnSpc>
                <a:spcPct val="90000"/>
              </a:lnSpc>
            </a:pPr>
            <a:r>
              <a:rPr lang="hu-HU" altLang="hu-HU" kern="0" dirty="0">
                <a:solidFill>
                  <a:srgbClr val="294143"/>
                </a:solidFill>
              </a:rPr>
              <a:t>Oxigén</a:t>
            </a:r>
          </a:p>
          <a:p>
            <a:pPr>
              <a:lnSpc>
                <a:spcPct val="90000"/>
              </a:lnSpc>
            </a:pPr>
            <a:r>
              <a:rPr lang="hu-HU" altLang="hu-HU" kern="0" dirty="0">
                <a:solidFill>
                  <a:srgbClr val="294143"/>
                </a:solidFill>
              </a:rPr>
              <a:t>Vénabiztosítás</a:t>
            </a:r>
          </a:p>
          <a:p>
            <a:pPr>
              <a:lnSpc>
                <a:spcPct val="90000"/>
              </a:lnSpc>
            </a:pPr>
            <a:endParaRPr lang="hu-HU" altLang="hu-HU" kern="0" dirty="0">
              <a:solidFill>
                <a:srgbClr val="294143"/>
              </a:solidFill>
            </a:endParaRPr>
          </a:p>
          <a:p>
            <a:pPr>
              <a:lnSpc>
                <a:spcPct val="90000"/>
              </a:lnSpc>
            </a:pPr>
            <a:r>
              <a:rPr lang="hu-HU" altLang="hu-HU" kern="0" dirty="0">
                <a:solidFill>
                  <a:srgbClr val="294143"/>
                </a:solidFill>
              </a:rPr>
              <a:t>Monitor (SpO</a:t>
            </a:r>
            <a:r>
              <a:rPr lang="hu-HU" altLang="hu-HU" kern="0" baseline="-25000" dirty="0">
                <a:solidFill>
                  <a:srgbClr val="294143"/>
                </a:solidFill>
              </a:rPr>
              <a:t>2</a:t>
            </a:r>
            <a:r>
              <a:rPr lang="hu-HU" altLang="hu-HU" kern="0" dirty="0">
                <a:solidFill>
                  <a:srgbClr val="294143"/>
                </a:solidFill>
              </a:rPr>
              <a:t>, NIBP, EKG)</a:t>
            </a:r>
          </a:p>
          <a:p>
            <a:pPr>
              <a:lnSpc>
                <a:spcPct val="90000"/>
              </a:lnSpc>
            </a:pPr>
            <a:endParaRPr lang="hu-HU" altLang="hu-HU" kern="0" dirty="0">
              <a:solidFill>
                <a:srgbClr val="294143"/>
              </a:solidFill>
            </a:endParaRPr>
          </a:p>
          <a:p>
            <a:pPr>
              <a:lnSpc>
                <a:spcPct val="90000"/>
              </a:lnSpc>
            </a:pPr>
            <a:r>
              <a:rPr lang="hu-HU" altLang="hu-HU" kern="0" dirty="0">
                <a:solidFill>
                  <a:srgbClr val="294143"/>
                </a:solidFill>
              </a:rPr>
              <a:t>Fájdalomcsillapítás</a:t>
            </a:r>
          </a:p>
          <a:p>
            <a:pPr>
              <a:lnSpc>
                <a:spcPct val="90000"/>
              </a:lnSpc>
            </a:pPr>
            <a:r>
              <a:rPr lang="hu-HU" altLang="hu-HU" kern="0" dirty="0">
                <a:solidFill>
                  <a:srgbClr val="294143"/>
                </a:solidFill>
              </a:rPr>
              <a:t>Melegítés</a:t>
            </a:r>
          </a:p>
        </p:txBody>
      </p:sp>
      <p:sp>
        <p:nvSpPr>
          <p:cNvPr id="18" name="AutoShape 18">
            <a:extLst>
              <a:ext uri="{FF2B5EF4-FFF2-40B4-BE49-F238E27FC236}">
                <a16:creationId xmlns:a16="http://schemas.microsoft.com/office/drawing/2014/main" id="{910FB000-2531-4146-875E-F9DA5DD6DED3}"/>
              </a:ext>
            </a:extLst>
          </p:cNvPr>
          <p:cNvSpPr>
            <a:spLocks/>
          </p:cNvSpPr>
          <p:nvPr/>
        </p:nvSpPr>
        <p:spPr bwMode="auto">
          <a:xfrm>
            <a:off x="7163544" y="1268760"/>
            <a:ext cx="228600" cy="990600"/>
          </a:xfrm>
          <a:prstGeom prst="rightBrace">
            <a:avLst>
              <a:gd name="adj1" fmla="val 36111"/>
              <a:gd name="adj2" fmla="val 50000"/>
            </a:avLst>
          </a:prstGeom>
          <a:noFill/>
          <a:ln w="12700">
            <a:solidFill>
              <a:schemeClr val="tx1"/>
            </a:solidFill>
            <a:round/>
            <a:headEnd type="none" w="sm" len="sm"/>
            <a:tailEnd type="none" w="lg" len="lg"/>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hu-HU" altLang="hu-HU" sz="2400">
              <a:solidFill>
                <a:srgbClr val="294143"/>
              </a:solidFill>
            </a:endParaRPr>
          </a:p>
        </p:txBody>
      </p:sp>
      <p:sp>
        <p:nvSpPr>
          <p:cNvPr id="19" name="AutoShape 19">
            <a:extLst>
              <a:ext uri="{FF2B5EF4-FFF2-40B4-BE49-F238E27FC236}">
                <a16:creationId xmlns:a16="http://schemas.microsoft.com/office/drawing/2014/main" id="{A216D1D8-D6F3-B244-9BB6-0CC89C30DFEE}"/>
              </a:ext>
            </a:extLst>
          </p:cNvPr>
          <p:cNvSpPr>
            <a:spLocks noChangeArrowheads="1"/>
          </p:cNvSpPr>
          <p:nvPr/>
        </p:nvSpPr>
        <p:spPr bwMode="auto">
          <a:xfrm>
            <a:off x="7493496" y="1649760"/>
            <a:ext cx="1219200" cy="228600"/>
          </a:xfrm>
          <a:prstGeom prst="rightArrow">
            <a:avLst>
              <a:gd name="adj1" fmla="val 50000"/>
              <a:gd name="adj2" fmla="val 133333"/>
            </a:avLst>
          </a:prstGeom>
          <a:solidFill>
            <a:srgbClr val="FF0000"/>
          </a:solidFill>
          <a:ln w="6350">
            <a:solidFill>
              <a:schemeClr val="tx1"/>
            </a:solidFill>
            <a:miter lim="800000"/>
            <a:headEnd type="none" w="sm" len="sm"/>
            <a:tailEnd type="none" w="lg" len="lg"/>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hu-HU" altLang="hu-HU" sz="2400">
              <a:solidFill>
                <a:srgbClr val="294143"/>
              </a:solidFill>
            </a:endParaRPr>
          </a:p>
        </p:txBody>
      </p:sp>
      <p:sp>
        <p:nvSpPr>
          <p:cNvPr id="20" name="Text Box 20">
            <a:extLst>
              <a:ext uri="{FF2B5EF4-FFF2-40B4-BE49-F238E27FC236}">
                <a16:creationId xmlns:a16="http://schemas.microsoft.com/office/drawing/2014/main" id="{72666DE3-348C-2E43-9F94-663397F7712C}"/>
              </a:ext>
            </a:extLst>
          </p:cNvPr>
          <p:cNvSpPr txBox="1">
            <a:spLocks noChangeArrowheads="1"/>
          </p:cNvSpPr>
          <p:nvPr/>
        </p:nvSpPr>
        <p:spPr bwMode="auto">
          <a:xfrm>
            <a:off x="8865096" y="1497360"/>
            <a:ext cx="1323975" cy="592138"/>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defTabSz="762000">
              <a:spcBef>
                <a:spcPct val="20000"/>
              </a:spcBef>
              <a:buSzPct val="100000"/>
              <a:buChar char="•"/>
              <a:defRPr sz="3200">
                <a:solidFill>
                  <a:schemeClr val="tx1"/>
                </a:solidFill>
                <a:latin typeface="Times New Roman" panose="02020603050405020304" pitchFamily="18" charset="0"/>
              </a:defRPr>
            </a:lvl1pPr>
            <a:lvl2pPr marL="742950" indent="-285750" defTabSz="762000">
              <a:spcBef>
                <a:spcPct val="20000"/>
              </a:spcBef>
              <a:buSzPct val="100000"/>
              <a:buChar char="–"/>
              <a:defRPr sz="2800">
                <a:solidFill>
                  <a:schemeClr val="tx1"/>
                </a:solidFill>
                <a:latin typeface="Times New Roman" panose="02020603050405020304" pitchFamily="18" charset="0"/>
              </a:defRPr>
            </a:lvl2pPr>
            <a:lvl3pPr marL="1143000" indent="-228600" defTabSz="762000">
              <a:spcBef>
                <a:spcPct val="20000"/>
              </a:spcBef>
              <a:buSzPct val="100000"/>
              <a:buChar char="•"/>
              <a:defRPr sz="2400">
                <a:solidFill>
                  <a:schemeClr val="tx1"/>
                </a:solidFill>
                <a:latin typeface="Times New Roman" panose="02020603050405020304" pitchFamily="18" charset="0"/>
              </a:defRPr>
            </a:lvl3pPr>
            <a:lvl4pPr marL="1600200" indent="-228600" defTabSz="762000">
              <a:spcBef>
                <a:spcPct val="20000"/>
              </a:spcBef>
              <a:buSzPct val="100000"/>
              <a:buChar char="–"/>
              <a:defRPr sz="2000">
                <a:solidFill>
                  <a:schemeClr val="tx1"/>
                </a:solidFill>
                <a:latin typeface="Times New Roman" panose="02020603050405020304" pitchFamily="18" charset="0"/>
              </a:defRPr>
            </a:lvl4pPr>
            <a:lvl5pPr marL="2057400" indent="-228600" defTabSz="762000">
              <a:spcBef>
                <a:spcPct val="20000"/>
              </a:spcBef>
              <a:buSzPct val="100000"/>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hu-HU" altLang="hu-HU">
                <a:solidFill>
                  <a:srgbClr val="294143"/>
                </a:solidFill>
              </a:rPr>
              <a:t>    DO</a:t>
            </a:r>
            <a:r>
              <a:rPr lang="hu-HU" altLang="hu-HU" baseline="-25000">
                <a:solidFill>
                  <a:srgbClr val="294143"/>
                </a:solidFill>
              </a:rPr>
              <a:t>2</a:t>
            </a:r>
            <a:endParaRPr lang="hu-HU" altLang="hu-HU" sz="1800">
              <a:solidFill>
                <a:srgbClr val="294143"/>
              </a:solidFill>
            </a:endParaRPr>
          </a:p>
        </p:txBody>
      </p:sp>
      <p:sp>
        <p:nvSpPr>
          <p:cNvPr id="21" name="AutoShape 21">
            <a:extLst>
              <a:ext uri="{FF2B5EF4-FFF2-40B4-BE49-F238E27FC236}">
                <a16:creationId xmlns:a16="http://schemas.microsoft.com/office/drawing/2014/main" id="{B6614892-1B65-184A-8BCF-CA4EE1D1C2D5}"/>
              </a:ext>
            </a:extLst>
          </p:cNvPr>
          <p:cNvSpPr>
            <a:spLocks noChangeArrowheads="1"/>
          </p:cNvSpPr>
          <p:nvPr/>
        </p:nvSpPr>
        <p:spPr bwMode="auto">
          <a:xfrm>
            <a:off x="9017496" y="1573560"/>
            <a:ext cx="304800" cy="368300"/>
          </a:xfrm>
          <a:prstGeom prst="upArrow">
            <a:avLst>
              <a:gd name="adj1" fmla="val 50000"/>
              <a:gd name="adj2" fmla="val 60411"/>
            </a:avLst>
          </a:prstGeom>
          <a:solidFill>
            <a:schemeClr val="accent1"/>
          </a:solidFill>
          <a:ln w="12700">
            <a:solidFill>
              <a:schemeClr val="tx1"/>
            </a:solidFill>
            <a:miter lim="800000"/>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hu-HU" altLang="hu-HU" sz="2400">
              <a:solidFill>
                <a:srgbClr val="294143"/>
              </a:solidFill>
            </a:endParaRPr>
          </a:p>
        </p:txBody>
      </p:sp>
      <p:sp>
        <p:nvSpPr>
          <p:cNvPr id="22" name="AutoShape 22">
            <a:extLst>
              <a:ext uri="{FF2B5EF4-FFF2-40B4-BE49-F238E27FC236}">
                <a16:creationId xmlns:a16="http://schemas.microsoft.com/office/drawing/2014/main" id="{1377724E-EECF-104B-B897-E5A111AFDF47}"/>
              </a:ext>
            </a:extLst>
          </p:cNvPr>
          <p:cNvSpPr>
            <a:spLocks noChangeArrowheads="1"/>
          </p:cNvSpPr>
          <p:nvPr/>
        </p:nvSpPr>
        <p:spPr bwMode="auto">
          <a:xfrm>
            <a:off x="7480920" y="5497463"/>
            <a:ext cx="1219200" cy="228600"/>
          </a:xfrm>
          <a:prstGeom prst="rightArrow">
            <a:avLst>
              <a:gd name="adj1" fmla="val 50000"/>
              <a:gd name="adj2" fmla="val 133333"/>
            </a:avLst>
          </a:prstGeom>
          <a:solidFill>
            <a:srgbClr val="FF0000"/>
          </a:solidFill>
          <a:ln w="6350">
            <a:solidFill>
              <a:schemeClr val="tx1"/>
            </a:solidFill>
            <a:miter lim="800000"/>
            <a:headEnd type="none" w="sm" len="sm"/>
            <a:tailEnd type="none" w="lg" len="lg"/>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hu-HU" altLang="hu-HU" sz="2400">
              <a:solidFill>
                <a:srgbClr val="294143"/>
              </a:solidFill>
            </a:endParaRPr>
          </a:p>
        </p:txBody>
      </p:sp>
      <p:sp>
        <p:nvSpPr>
          <p:cNvPr id="23" name="Text Box 23">
            <a:extLst>
              <a:ext uri="{FF2B5EF4-FFF2-40B4-BE49-F238E27FC236}">
                <a16:creationId xmlns:a16="http://schemas.microsoft.com/office/drawing/2014/main" id="{F4C7FA06-11D9-8D4C-B167-5EA7DB25C6F7}"/>
              </a:ext>
            </a:extLst>
          </p:cNvPr>
          <p:cNvSpPr txBox="1">
            <a:spLocks noChangeArrowheads="1"/>
          </p:cNvSpPr>
          <p:nvPr/>
        </p:nvSpPr>
        <p:spPr bwMode="auto">
          <a:xfrm>
            <a:off x="8852520" y="5348238"/>
            <a:ext cx="1323975" cy="592138"/>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defTabSz="762000">
              <a:spcBef>
                <a:spcPct val="20000"/>
              </a:spcBef>
              <a:buSzPct val="100000"/>
              <a:buChar char="•"/>
              <a:defRPr sz="3200">
                <a:solidFill>
                  <a:schemeClr val="tx1"/>
                </a:solidFill>
                <a:latin typeface="Times New Roman" panose="02020603050405020304" pitchFamily="18" charset="0"/>
              </a:defRPr>
            </a:lvl1pPr>
            <a:lvl2pPr marL="742950" indent="-285750" defTabSz="762000">
              <a:spcBef>
                <a:spcPct val="20000"/>
              </a:spcBef>
              <a:buSzPct val="100000"/>
              <a:buChar char="–"/>
              <a:defRPr sz="2800">
                <a:solidFill>
                  <a:schemeClr val="tx1"/>
                </a:solidFill>
                <a:latin typeface="Times New Roman" panose="02020603050405020304" pitchFamily="18" charset="0"/>
              </a:defRPr>
            </a:lvl2pPr>
            <a:lvl3pPr marL="1143000" indent="-228600" defTabSz="762000">
              <a:spcBef>
                <a:spcPct val="20000"/>
              </a:spcBef>
              <a:buSzPct val="100000"/>
              <a:buChar char="•"/>
              <a:defRPr sz="2400">
                <a:solidFill>
                  <a:schemeClr val="tx1"/>
                </a:solidFill>
                <a:latin typeface="Times New Roman" panose="02020603050405020304" pitchFamily="18" charset="0"/>
              </a:defRPr>
            </a:lvl3pPr>
            <a:lvl4pPr marL="1600200" indent="-228600" defTabSz="762000">
              <a:spcBef>
                <a:spcPct val="20000"/>
              </a:spcBef>
              <a:buSzPct val="100000"/>
              <a:buChar char="–"/>
              <a:defRPr sz="2000">
                <a:solidFill>
                  <a:schemeClr val="tx1"/>
                </a:solidFill>
                <a:latin typeface="Times New Roman" panose="02020603050405020304" pitchFamily="18" charset="0"/>
              </a:defRPr>
            </a:lvl4pPr>
            <a:lvl5pPr marL="2057400" indent="-228600" defTabSz="762000">
              <a:spcBef>
                <a:spcPct val="20000"/>
              </a:spcBef>
              <a:buSzPct val="100000"/>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hu-HU" altLang="hu-HU">
                <a:solidFill>
                  <a:srgbClr val="294143"/>
                </a:solidFill>
              </a:rPr>
              <a:t>    VO</a:t>
            </a:r>
            <a:r>
              <a:rPr lang="hu-HU" altLang="hu-HU" baseline="-25000">
                <a:solidFill>
                  <a:srgbClr val="294143"/>
                </a:solidFill>
              </a:rPr>
              <a:t>2</a:t>
            </a:r>
            <a:endParaRPr lang="hu-HU" altLang="hu-HU" sz="1800">
              <a:solidFill>
                <a:srgbClr val="294143"/>
              </a:solidFill>
            </a:endParaRPr>
          </a:p>
        </p:txBody>
      </p:sp>
      <p:sp>
        <p:nvSpPr>
          <p:cNvPr id="24" name="AutoShape 24">
            <a:extLst>
              <a:ext uri="{FF2B5EF4-FFF2-40B4-BE49-F238E27FC236}">
                <a16:creationId xmlns:a16="http://schemas.microsoft.com/office/drawing/2014/main" id="{A5A1F621-7785-6442-8B6F-E23A51CE3746}"/>
              </a:ext>
            </a:extLst>
          </p:cNvPr>
          <p:cNvSpPr>
            <a:spLocks noChangeArrowheads="1"/>
          </p:cNvSpPr>
          <p:nvPr/>
        </p:nvSpPr>
        <p:spPr bwMode="auto">
          <a:xfrm>
            <a:off x="9004920" y="5500638"/>
            <a:ext cx="304800" cy="368300"/>
          </a:xfrm>
          <a:prstGeom prst="downArrow">
            <a:avLst>
              <a:gd name="adj1" fmla="val 50000"/>
              <a:gd name="adj2" fmla="val 60422"/>
            </a:avLst>
          </a:prstGeom>
          <a:solidFill>
            <a:schemeClr val="accent1"/>
          </a:solidFill>
          <a:ln w="12700">
            <a:solidFill>
              <a:schemeClr val="tx1"/>
            </a:solidFill>
            <a:miter lim="800000"/>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hu-HU" altLang="hu-HU" sz="2400">
              <a:solidFill>
                <a:srgbClr val="294143"/>
              </a:solidFill>
            </a:endParaRPr>
          </a:p>
        </p:txBody>
      </p:sp>
      <p:sp>
        <p:nvSpPr>
          <p:cNvPr id="25" name="AutoShape 25">
            <a:extLst>
              <a:ext uri="{FF2B5EF4-FFF2-40B4-BE49-F238E27FC236}">
                <a16:creationId xmlns:a16="http://schemas.microsoft.com/office/drawing/2014/main" id="{08833BE9-ED60-0949-8961-C25502C81B4F}"/>
              </a:ext>
            </a:extLst>
          </p:cNvPr>
          <p:cNvSpPr>
            <a:spLocks/>
          </p:cNvSpPr>
          <p:nvPr/>
        </p:nvSpPr>
        <p:spPr bwMode="auto">
          <a:xfrm>
            <a:off x="7176120" y="5164088"/>
            <a:ext cx="228600" cy="990600"/>
          </a:xfrm>
          <a:prstGeom prst="rightBrace">
            <a:avLst>
              <a:gd name="adj1" fmla="val 36111"/>
              <a:gd name="adj2" fmla="val 50000"/>
            </a:avLst>
          </a:prstGeom>
          <a:noFill/>
          <a:ln w="12700">
            <a:solidFill>
              <a:schemeClr val="tx1"/>
            </a:solidFill>
            <a:round/>
            <a:headEnd type="none" w="sm" len="sm"/>
            <a:tailEnd type="none" w="lg" len="lg"/>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hu-HU" altLang="hu-HU" sz="2400">
              <a:solidFill>
                <a:srgbClr val="294143"/>
              </a:solidFill>
            </a:endParaRPr>
          </a:p>
        </p:txBody>
      </p:sp>
    </p:spTree>
    <p:custDataLst>
      <p:tags r:id="rId1"/>
    </p:custDataLst>
    <p:extLst>
      <p:ext uri="{BB962C8B-B14F-4D97-AF65-F5344CB8AC3E}">
        <p14:creationId xmlns:p14="http://schemas.microsoft.com/office/powerpoint/2010/main" val="3522536956"/>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1000"/>
                                        <p:tgtEl>
                                          <p:spTgt spid="16">
                                            <p:txEl>
                                              <p:pRg st="0" end="0"/>
                                            </p:txEl>
                                          </p:spTgt>
                                        </p:tgtEl>
                                      </p:cBhvr>
                                    </p:animEffect>
                                    <p:anim calcmode="lin" valueType="num">
                                      <p:cBhvr>
                                        <p:cTn id="8"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1000"/>
                                        <p:tgtEl>
                                          <p:spTgt spid="16">
                                            <p:txEl>
                                              <p:pRg st="1" end="1"/>
                                            </p:txEl>
                                          </p:spTgt>
                                        </p:tgtEl>
                                      </p:cBhvr>
                                    </p:animEffect>
                                    <p:anim calcmode="lin" valueType="num">
                                      <p:cBhvr>
                                        <p:cTn id="13"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animEffect transition="in" filter="fade">
                                      <p:cBhvr>
                                        <p:cTn id="19" dur="1000"/>
                                        <p:tgtEl>
                                          <p:spTgt spid="16">
                                            <p:txEl>
                                              <p:pRg st="3" end="3"/>
                                            </p:txEl>
                                          </p:spTgt>
                                        </p:tgtEl>
                                      </p:cBhvr>
                                    </p:animEffect>
                                    <p:anim calcmode="lin" valueType="num">
                                      <p:cBhvr>
                                        <p:cTn id="20"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16">
                                            <p:txEl>
                                              <p:pRg st="5" end="5"/>
                                            </p:txEl>
                                          </p:spTgt>
                                        </p:tgtEl>
                                        <p:attrNameLst>
                                          <p:attrName>style.visibility</p:attrName>
                                        </p:attrNameLst>
                                      </p:cBhvr>
                                      <p:to>
                                        <p:strVal val="visible"/>
                                      </p:to>
                                    </p:set>
                                    <p:animEffect transition="in" filter="fade">
                                      <p:cBhvr>
                                        <p:cTn id="26" dur="1000"/>
                                        <p:tgtEl>
                                          <p:spTgt spid="16">
                                            <p:txEl>
                                              <p:pRg st="5" end="5"/>
                                            </p:txEl>
                                          </p:spTgt>
                                        </p:tgtEl>
                                      </p:cBhvr>
                                    </p:animEffect>
                                    <p:anim calcmode="lin" valueType="num">
                                      <p:cBhvr>
                                        <p:cTn id="27"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16">
                                            <p:txEl>
                                              <p:pRg st="5" end="5"/>
                                            </p:txEl>
                                          </p:spTgt>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animEffect transition="in" filter="fade">
                                      <p:cBhvr>
                                        <p:cTn id="31" dur="1000"/>
                                        <p:tgtEl>
                                          <p:spTgt spid="16">
                                            <p:txEl>
                                              <p:pRg st="6" end="6"/>
                                            </p:txEl>
                                          </p:spTgt>
                                        </p:tgtEl>
                                      </p:cBhvr>
                                    </p:animEffect>
                                    <p:anim calcmode="lin" valueType="num">
                                      <p:cBhvr>
                                        <p:cTn id="32" dur="10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7" presetClass="entr" presetSubtype="8"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ppt_x</p:attrName>
                                        </p:attrNameLst>
                                      </p:cBhvr>
                                      <p:tavLst>
                                        <p:tav tm="0">
                                          <p:val>
                                            <p:strVal val="#ppt_x-#ppt_w/2"/>
                                          </p:val>
                                        </p:tav>
                                        <p:tav tm="100000">
                                          <p:val>
                                            <p:strVal val="#ppt_x"/>
                                          </p:val>
                                        </p:tav>
                                      </p:tavLst>
                                    </p:anim>
                                    <p:anim calcmode="lin" valueType="num">
                                      <p:cBhvr>
                                        <p:cTn id="39" dur="500" fill="hold"/>
                                        <p:tgtEl>
                                          <p:spTgt spid="18"/>
                                        </p:tgtEl>
                                        <p:attrNameLst>
                                          <p:attrName>ppt_y</p:attrName>
                                        </p:attrNameLst>
                                      </p:cBhvr>
                                      <p:tavLst>
                                        <p:tav tm="0">
                                          <p:val>
                                            <p:strVal val="#ppt_y"/>
                                          </p:val>
                                        </p:tav>
                                        <p:tav tm="100000">
                                          <p:val>
                                            <p:strVal val="#ppt_y"/>
                                          </p:val>
                                        </p:tav>
                                      </p:tavLst>
                                    </p:anim>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strVal val="#ppt_h"/>
                                          </p:val>
                                        </p:tav>
                                        <p:tav tm="100000">
                                          <p:val>
                                            <p:strVal val="#ppt_h"/>
                                          </p:val>
                                        </p:tav>
                                      </p:tavLst>
                                    </p:anim>
                                  </p:childTnLst>
                                </p:cTn>
                              </p:par>
                              <p:par>
                                <p:cTn id="42" presetID="17" presetClass="entr" presetSubtype="8"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ppt_x</p:attrName>
                                        </p:attrNameLst>
                                      </p:cBhvr>
                                      <p:tavLst>
                                        <p:tav tm="0">
                                          <p:val>
                                            <p:strVal val="#ppt_x-#ppt_w/2"/>
                                          </p:val>
                                        </p:tav>
                                        <p:tav tm="100000">
                                          <p:val>
                                            <p:strVal val="#ppt_x"/>
                                          </p:val>
                                        </p:tav>
                                      </p:tavLst>
                                    </p:anim>
                                    <p:anim calcmode="lin" valueType="num">
                                      <p:cBhvr>
                                        <p:cTn id="45" dur="500" fill="hold"/>
                                        <p:tgtEl>
                                          <p:spTgt spid="25"/>
                                        </p:tgtEl>
                                        <p:attrNameLst>
                                          <p:attrName>ppt_y</p:attrName>
                                        </p:attrNameLst>
                                      </p:cBhvr>
                                      <p:tavLst>
                                        <p:tav tm="0">
                                          <p:val>
                                            <p:strVal val="#ppt_y"/>
                                          </p:val>
                                        </p:tav>
                                        <p:tav tm="100000">
                                          <p:val>
                                            <p:strVal val="#ppt_y"/>
                                          </p:val>
                                        </p:tav>
                                      </p:tavLst>
                                    </p:anim>
                                    <p:anim calcmode="lin" valueType="num">
                                      <p:cBhvr>
                                        <p:cTn id="46" dur="500" fill="hold"/>
                                        <p:tgtEl>
                                          <p:spTgt spid="25"/>
                                        </p:tgtEl>
                                        <p:attrNameLst>
                                          <p:attrName>ppt_w</p:attrName>
                                        </p:attrNameLst>
                                      </p:cBhvr>
                                      <p:tavLst>
                                        <p:tav tm="0">
                                          <p:val>
                                            <p:fltVal val="0"/>
                                          </p:val>
                                        </p:tav>
                                        <p:tav tm="100000">
                                          <p:val>
                                            <p:strVal val="#ppt_w"/>
                                          </p:val>
                                        </p:tav>
                                      </p:tavLst>
                                    </p:anim>
                                    <p:anim calcmode="lin" valueType="num">
                                      <p:cBhvr>
                                        <p:cTn id="47" dur="500" fill="hold"/>
                                        <p:tgtEl>
                                          <p:spTgt spid="25"/>
                                        </p:tgtEl>
                                        <p:attrNameLst>
                                          <p:attrName>ppt_h</p:attrName>
                                        </p:attrNameLst>
                                      </p:cBhvr>
                                      <p:tavLst>
                                        <p:tav tm="0">
                                          <p:val>
                                            <p:strVal val="#ppt_h"/>
                                          </p:val>
                                        </p:tav>
                                        <p:tav tm="100000">
                                          <p:val>
                                            <p:strVal val="#ppt_h"/>
                                          </p:val>
                                        </p:tav>
                                      </p:tavLst>
                                    </p:anim>
                                  </p:childTnLst>
                                </p:cTn>
                              </p:par>
                              <p:par>
                                <p:cTn id="48" presetID="18" presetClass="entr" presetSubtype="6"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strips(downRight)">
                                      <p:cBhvr>
                                        <p:cTn id="50" dur="500"/>
                                        <p:tgtEl>
                                          <p:spTgt spid="19"/>
                                        </p:tgtEl>
                                      </p:cBhvr>
                                    </p:animEffect>
                                  </p:childTnLst>
                                </p:cTn>
                              </p:par>
                              <p:par>
                                <p:cTn id="51" presetID="18" presetClass="entr" presetSubtype="6"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strips(downRight)">
                                      <p:cBhvr>
                                        <p:cTn id="53" dur="500"/>
                                        <p:tgtEl>
                                          <p:spTgt spid="22"/>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dissolve">
                                      <p:cBhvr>
                                        <p:cTn id="58" dur="500"/>
                                        <p:tgtEl>
                                          <p:spTgt spid="20"/>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dissolve">
                                      <p:cBhvr>
                                        <p:cTn id="61" dur="500"/>
                                        <p:tgtEl>
                                          <p:spTgt spid="21"/>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dissolve">
                                      <p:cBhvr>
                                        <p:cTn id="64" dur="500"/>
                                        <p:tgtEl>
                                          <p:spTgt spid="23"/>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dissolve">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autoUpdateAnimBg="0"/>
      <p:bldP spid="18" grpId="0" animBg="1"/>
      <p:bldP spid="19" grpId="0" animBg="1"/>
      <p:bldP spid="20" grpId="0" animBg="1" autoUpdateAnimBg="0"/>
      <p:bldP spid="21" grpId="0" animBg="1"/>
      <p:bldP spid="22" grpId="0" animBg="1"/>
      <p:bldP spid="23" grpId="0" animBg="1" autoUpdateAnimBg="0"/>
      <p:bldP spid="24" grpId="0" animBg="1"/>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5" name="Kép 44">
            <a:extLst>
              <a:ext uri="{FF2B5EF4-FFF2-40B4-BE49-F238E27FC236}">
                <a16:creationId xmlns:a16="http://schemas.microsoft.com/office/drawing/2014/main" id="{25B8F450-A741-7F46-96DE-140664107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pic>
        <p:nvPicPr>
          <p:cNvPr id="13" name="Picture 12" descr="A picture containing food&#10;&#10;Description automatically generated">
            <a:extLst>
              <a:ext uri="{FF2B5EF4-FFF2-40B4-BE49-F238E27FC236}">
                <a16:creationId xmlns:a16="http://schemas.microsoft.com/office/drawing/2014/main" id="{01305211-F37C-0F40-B215-33625F7923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4" name="Téglalap 40">
            <a:extLst>
              <a:ext uri="{FF2B5EF4-FFF2-40B4-BE49-F238E27FC236}">
                <a16:creationId xmlns:a16="http://schemas.microsoft.com/office/drawing/2014/main" id="{8C171D1F-E5E9-E740-8C4B-417546C0C148}"/>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17" name="Text Box 4">
            <a:extLst>
              <a:ext uri="{FF2B5EF4-FFF2-40B4-BE49-F238E27FC236}">
                <a16:creationId xmlns:a16="http://schemas.microsoft.com/office/drawing/2014/main" id="{35760982-88A7-2C40-9B6F-644065EB4D5B}"/>
              </a:ext>
            </a:extLst>
          </p:cNvPr>
          <p:cNvSpPr txBox="1">
            <a:spLocks noChangeArrowheads="1"/>
          </p:cNvSpPr>
          <p:nvPr/>
        </p:nvSpPr>
        <p:spPr bwMode="auto">
          <a:xfrm>
            <a:off x="1669791" y="116632"/>
            <a:ext cx="928712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4400" dirty="0">
                <a:solidFill>
                  <a:srgbClr val="294143"/>
                </a:solidFill>
              </a:rPr>
              <a:t>SBO-műtő</a:t>
            </a:r>
          </a:p>
        </p:txBody>
      </p:sp>
      <p:sp>
        <p:nvSpPr>
          <p:cNvPr id="2" name="Content Placeholder 1">
            <a:extLst>
              <a:ext uri="{FF2B5EF4-FFF2-40B4-BE49-F238E27FC236}">
                <a16:creationId xmlns:a16="http://schemas.microsoft.com/office/drawing/2014/main" id="{E541CD72-B064-5C42-9B60-A38FCB2EA35E}"/>
              </a:ext>
            </a:extLst>
          </p:cNvPr>
          <p:cNvSpPr>
            <a:spLocks noGrp="1"/>
          </p:cNvSpPr>
          <p:nvPr>
            <p:ph idx="1"/>
          </p:nvPr>
        </p:nvSpPr>
        <p:spPr>
          <a:xfrm>
            <a:off x="1133400" y="1087891"/>
            <a:ext cx="10363200" cy="4114800"/>
          </a:xfrm>
        </p:spPr>
        <p:txBody>
          <a:bodyPr/>
          <a:lstStyle/>
          <a:p>
            <a:r>
              <a:rPr lang="hu-HU" altLang="hu-HU" sz="3200" dirty="0">
                <a:solidFill>
                  <a:srgbClr val="294143"/>
                </a:solidFill>
              </a:rPr>
              <a:t>O</a:t>
            </a:r>
            <a:r>
              <a:rPr lang="hu-HU" altLang="hu-HU" sz="3200" baseline="-25000" dirty="0">
                <a:solidFill>
                  <a:srgbClr val="294143"/>
                </a:solidFill>
              </a:rPr>
              <a:t>2</a:t>
            </a:r>
            <a:r>
              <a:rPr lang="hu-HU" altLang="hu-HU" sz="3200" dirty="0">
                <a:solidFill>
                  <a:srgbClr val="294143"/>
                </a:solidFill>
              </a:rPr>
              <a:t> + monitor + 2 perifériás véna (18 és 14G) </a:t>
            </a:r>
          </a:p>
          <a:p>
            <a:r>
              <a:rPr lang="hu-HU" altLang="hu-HU" sz="3200" dirty="0">
                <a:solidFill>
                  <a:srgbClr val="294143"/>
                </a:solidFill>
              </a:rPr>
              <a:t>Folyadék terápia</a:t>
            </a:r>
          </a:p>
          <a:p>
            <a:pPr lvl="3"/>
            <a:r>
              <a:rPr lang="hu-HU" altLang="hu-HU" sz="2000" dirty="0">
                <a:solidFill>
                  <a:srgbClr val="294143"/>
                </a:solidFill>
              </a:rPr>
              <a:t>RL 1000ml</a:t>
            </a:r>
          </a:p>
          <a:p>
            <a:r>
              <a:rPr lang="hu-HU" altLang="hu-HU" sz="3200" dirty="0">
                <a:solidFill>
                  <a:srgbClr val="294143"/>
                </a:solidFill>
              </a:rPr>
              <a:t>Fájdalom csillapítás: </a:t>
            </a:r>
          </a:p>
          <a:p>
            <a:pPr lvl="3"/>
            <a:r>
              <a:rPr lang="hu-HU" altLang="hu-HU" sz="2000" dirty="0">
                <a:solidFill>
                  <a:srgbClr val="294143"/>
                </a:solidFill>
              </a:rPr>
              <a:t>Morfin 2-4 mg </a:t>
            </a:r>
            <a:r>
              <a:rPr lang="hu-HU" altLang="hu-HU" sz="2000" dirty="0" err="1">
                <a:solidFill>
                  <a:srgbClr val="294143"/>
                </a:solidFill>
              </a:rPr>
              <a:t>i.v</a:t>
            </a:r>
            <a:r>
              <a:rPr lang="hu-HU" altLang="hu-HU" sz="2000" dirty="0">
                <a:solidFill>
                  <a:srgbClr val="294143"/>
                </a:solidFill>
              </a:rPr>
              <a:t>.</a:t>
            </a:r>
          </a:p>
          <a:p>
            <a:r>
              <a:rPr lang="hu-HU" altLang="hu-HU" sz="3200" dirty="0">
                <a:solidFill>
                  <a:srgbClr val="294143"/>
                </a:solidFill>
              </a:rPr>
              <a:t>Artériás </a:t>
            </a:r>
            <a:r>
              <a:rPr lang="hu-HU" altLang="hu-HU" sz="3200" dirty="0" err="1">
                <a:solidFill>
                  <a:srgbClr val="294143"/>
                </a:solidFill>
              </a:rPr>
              <a:t>kanül</a:t>
            </a:r>
            <a:r>
              <a:rPr lang="hu-HU" altLang="hu-HU" sz="3200" dirty="0">
                <a:solidFill>
                  <a:srgbClr val="294143"/>
                </a:solidFill>
              </a:rPr>
              <a:t> behelyezés</a:t>
            </a:r>
          </a:p>
          <a:p>
            <a:pPr lvl="3"/>
            <a:r>
              <a:rPr lang="hu-HU" altLang="hu-HU" sz="2000" dirty="0">
                <a:solidFill>
                  <a:srgbClr val="294143"/>
                </a:solidFill>
              </a:rPr>
              <a:t>Vérgáz + véres vérnyomásmérés</a:t>
            </a:r>
          </a:p>
          <a:p>
            <a:r>
              <a:rPr lang="hu-HU" altLang="hu-HU" sz="3200" dirty="0">
                <a:solidFill>
                  <a:srgbClr val="294143"/>
                </a:solidFill>
              </a:rPr>
              <a:t>Indukciós előkészületek: </a:t>
            </a:r>
          </a:p>
          <a:p>
            <a:pPr lvl="3"/>
            <a:r>
              <a:rPr lang="hu-HU" altLang="hu-HU" sz="2000" dirty="0">
                <a:solidFill>
                  <a:srgbClr val="294143"/>
                </a:solidFill>
              </a:rPr>
              <a:t>100% O</a:t>
            </a:r>
            <a:r>
              <a:rPr lang="hu-HU" altLang="hu-HU" sz="2000" baseline="-25000" dirty="0">
                <a:solidFill>
                  <a:srgbClr val="294143"/>
                </a:solidFill>
              </a:rPr>
              <a:t>2</a:t>
            </a:r>
            <a:r>
              <a:rPr lang="hu-HU" altLang="hu-HU" sz="2000" dirty="0">
                <a:solidFill>
                  <a:srgbClr val="294143"/>
                </a:solidFill>
              </a:rPr>
              <a:t> - </a:t>
            </a:r>
            <a:r>
              <a:rPr lang="hu-HU" altLang="hu-HU" sz="2000" dirty="0" err="1">
                <a:solidFill>
                  <a:srgbClr val="294143"/>
                </a:solidFill>
              </a:rPr>
              <a:t>preoxigenizáció</a:t>
            </a:r>
            <a:endParaRPr lang="hu-HU" altLang="hu-HU" sz="2000" baseline="-25000" dirty="0">
              <a:solidFill>
                <a:srgbClr val="294143"/>
              </a:solidFill>
            </a:endParaRPr>
          </a:p>
          <a:p>
            <a:pPr lvl="3"/>
            <a:r>
              <a:rPr lang="hu-HU" altLang="hu-HU" sz="2000" dirty="0" err="1">
                <a:solidFill>
                  <a:srgbClr val="294143"/>
                </a:solidFill>
              </a:rPr>
              <a:t>Noradrenalin</a:t>
            </a:r>
            <a:endParaRPr lang="hu-HU" altLang="hu-HU" sz="2000" dirty="0">
              <a:solidFill>
                <a:srgbClr val="294143"/>
              </a:solidFill>
            </a:endParaRPr>
          </a:p>
          <a:p>
            <a:pPr lvl="3"/>
            <a:r>
              <a:rPr lang="hu-HU" altLang="hu-HU" sz="2000" dirty="0">
                <a:solidFill>
                  <a:srgbClr val="294143"/>
                </a:solidFill>
              </a:rPr>
              <a:t>Lágyvezető („</a:t>
            </a:r>
            <a:r>
              <a:rPr lang="hu-HU" altLang="hu-HU" sz="2000" dirty="0" err="1">
                <a:solidFill>
                  <a:srgbClr val="294143"/>
                </a:solidFill>
              </a:rPr>
              <a:t>gum</a:t>
            </a:r>
            <a:r>
              <a:rPr lang="hu-HU" altLang="hu-HU" sz="2000" dirty="0">
                <a:solidFill>
                  <a:srgbClr val="294143"/>
                </a:solidFill>
              </a:rPr>
              <a:t> </a:t>
            </a:r>
            <a:r>
              <a:rPr lang="hu-HU" altLang="hu-HU" sz="2000" dirty="0" err="1">
                <a:solidFill>
                  <a:srgbClr val="294143"/>
                </a:solidFill>
              </a:rPr>
              <a:t>elastic</a:t>
            </a:r>
            <a:r>
              <a:rPr lang="hu-HU" altLang="hu-HU" sz="2000" dirty="0">
                <a:solidFill>
                  <a:srgbClr val="294143"/>
                </a:solidFill>
              </a:rPr>
              <a:t> </a:t>
            </a:r>
            <a:r>
              <a:rPr lang="hu-HU" altLang="hu-HU" sz="2000" dirty="0" err="1">
                <a:solidFill>
                  <a:srgbClr val="294143"/>
                </a:solidFill>
              </a:rPr>
              <a:t>bougie</a:t>
            </a:r>
            <a:r>
              <a:rPr lang="hu-HU" altLang="hu-HU" sz="2000" dirty="0">
                <a:solidFill>
                  <a:srgbClr val="294143"/>
                </a:solidFill>
              </a:rPr>
              <a:t>”)</a:t>
            </a:r>
            <a:endParaRPr lang="en-DE" sz="2000" dirty="0">
              <a:solidFill>
                <a:srgbClr val="294143"/>
              </a:solidFill>
            </a:endParaRPr>
          </a:p>
        </p:txBody>
      </p:sp>
    </p:spTree>
    <p:custDataLst>
      <p:tags r:id="rId1"/>
    </p:custDataLst>
    <p:extLst>
      <p:ext uri="{BB962C8B-B14F-4D97-AF65-F5344CB8AC3E}">
        <p14:creationId xmlns:p14="http://schemas.microsoft.com/office/powerpoint/2010/main" val="3093273348"/>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1000"/>
                                        <p:tgtEl>
                                          <p:spTgt spid="2">
                                            <p:txEl>
                                              <p:pRg st="3" end="3"/>
                                            </p:txEl>
                                          </p:spTgt>
                                        </p:tgtEl>
                                      </p:cBhvr>
                                    </p:animEffect>
                                    <p:anim calcmode="lin" valueType="num">
                                      <p:cBhvr>
                                        <p:cTn id="2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fade">
                                      <p:cBhvr>
                                        <p:cTn id="31" dur="1000"/>
                                        <p:tgtEl>
                                          <p:spTgt spid="2">
                                            <p:txEl>
                                              <p:pRg st="4" end="4"/>
                                            </p:txEl>
                                          </p:spTgt>
                                        </p:tgtEl>
                                      </p:cBhvr>
                                    </p:animEffect>
                                    <p:anim calcmode="lin" valueType="num">
                                      <p:cBhvr>
                                        <p:cTn id="3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2">
                                            <p:txEl>
                                              <p:pRg st="5" end="5"/>
                                            </p:txEl>
                                          </p:spTgt>
                                        </p:tgtEl>
                                        <p:attrNameLst>
                                          <p:attrName>style.visibility</p:attrName>
                                        </p:attrNameLst>
                                      </p:cBhvr>
                                      <p:to>
                                        <p:strVal val="visible"/>
                                      </p:to>
                                    </p:set>
                                    <p:animEffect transition="in" filter="fade">
                                      <p:cBhvr>
                                        <p:cTn id="38" dur="1000"/>
                                        <p:tgtEl>
                                          <p:spTgt spid="2">
                                            <p:txEl>
                                              <p:pRg st="5" end="5"/>
                                            </p:txEl>
                                          </p:spTgt>
                                        </p:tgtEl>
                                      </p:cBhvr>
                                    </p:animEffect>
                                    <p:anim calcmode="lin" valueType="num">
                                      <p:cBhvr>
                                        <p:cTn id="39"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2">
                                            <p:txEl>
                                              <p:pRg st="5" end="5"/>
                                            </p:txEl>
                                          </p:spTgt>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Effect transition="in" filter="fade">
                                      <p:cBhvr>
                                        <p:cTn id="43" dur="1000"/>
                                        <p:tgtEl>
                                          <p:spTgt spid="2">
                                            <p:txEl>
                                              <p:pRg st="6" end="6"/>
                                            </p:txEl>
                                          </p:spTgt>
                                        </p:tgtEl>
                                      </p:cBhvr>
                                    </p:animEffect>
                                    <p:anim calcmode="lin" valueType="num">
                                      <p:cBhvr>
                                        <p:cTn id="44"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7" presetClass="entr" presetSubtype="0" fill="hold" grpId="0" nodeType="clickEffect">
                                  <p:stCondLst>
                                    <p:cond delay="0"/>
                                  </p:stCondLst>
                                  <p:childTnLst>
                                    <p:set>
                                      <p:cBhvr>
                                        <p:cTn id="49" dur="1" fill="hold">
                                          <p:stCondLst>
                                            <p:cond delay="0"/>
                                          </p:stCondLst>
                                        </p:cTn>
                                        <p:tgtEl>
                                          <p:spTgt spid="2">
                                            <p:txEl>
                                              <p:pRg st="7" end="7"/>
                                            </p:txEl>
                                          </p:spTgt>
                                        </p:tgtEl>
                                        <p:attrNameLst>
                                          <p:attrName>style.visibility</p:attrName>
                                        </p:attrNameLst>
                                      </p:cBhvr>
                                      <p:to>
                                        <p:strVal val="visible"/>
                                      </p:to>
                                    </p:set>
                                    <p:animEffect transition="in" filter="fade">
                                      <p:cBhvr>
                                        <p:cTn id="50" dur="1000"/>
                                        <p:tgtEl>
                                          <p:spTgt spid="2">
                                            <p:txEl>
                                              <p:pRg st="7" end="7"/>
                                            </p:txEl>
                                          </p:spTgt>
                                        </p:tgtEl>
                                      </p:cBhvr>
                                    </p:animEffect>
                                    <p:anim calcmode="lin" valueType="num">
                                      <p:cBhvr>
                                        <p:cTn id="51"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2">
                                            <p:txEl>
                                              <p:pRg st="7" end="7"/>
                                            </p:txEl>
                                          </p:spTgt>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Effect transition="in" filter="fade">
                                      <p:cBhvr>
                                        <p:cTn id="55" dur="1000"/>
                                        <p:tgtEl>
                                          <p:spTgt spid="2">
                                            <p:txEl>
                                              <p:pRg st="8" end="8"/>
                                            </p:txEl>
                                          </p:spTgt>
                                        </p:tgtEl>
                                      </p:cBhvr>
                                    </p:animEffect>
                                    <p:anim calcmode="lin" valueType="num">
                                      <p:cBhvr>
                                        <p:cTn id="56"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2">
                                            <p:txEl>
                                              <p:pRg st="8" end="8"/>
                                            </p:txEl>
                                          </p:spTgt>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2">
                                            <p:txEl>
                                              <p:pRg st="9" end="9"/>
                                            </p:txEl>
                                          </p:spTgt>
                                        </p:tgtEl>
                                        <p:attrNameLst>
                                          <p:attrName>style.visibility</p:attrName>
                                        </p:attrNameLst>
                                      </p:cBhvr>
                                      <p:to>
                                        <p:strVal val="visible"/>
                                      </p:to>
                                    </p:set>
                                    <p:animEffect transition="in" filter="fade">
                                      <p:cBhvr>
                                        <p:cTn id="60" dur="1000"/>
                                        <p:tgtEl>
                                          <p:spTgt spid="2">
                                            <p:txEl>
                                              <p:pRg st="9" end="9"/>
                                            </p:txEl>
                                          </p:spTgt>
                                        </p:tgtEl>
                                      </p:cBhvr>
                                    </p:animEffect>
                                    <p:anim calcmode="lin" valueType="num">
                                      <p:cBhvr>
                                        <p:cTn id="61"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62" dur="1000" fill="hold"/>
                                        <p:tgtEl>
                                          <p:spTgt spid="2">
                                            <p:txEl>
                                              <p:pRg st="9" end="9"/>
                                            </p:txEl>
                                          </p:spTgt>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
                                            <p:txEl>
                                              <p:pRg st="10" end="10"/>
                                            </p:txEl>
                                          </p:spTgt>
                                        </p:tgtEl>
                                        <p:attrNameLst>
                                          <p:attrName>style.visibility</p:attrName>
                                        </p:attrNameLst>
                                      </p:cBhvr>
                                      <p:to>
                                        <p:strVal val="visible"/>
                                      </p:to>
                                    </p:set>
                                    <p:animEffect transition="in" filter="fade">
                                      <p:cBhvr>
                                        <p:cTn id="65" dur="1000"/>
                                        <p:tgtEl>
                                          <p:spTgt spid="2">
                                            <p:txEl>
                                              <p:pRg st="10" end="10"/>
                                            </p:txEl>
                                          </p:spTgt>
                                        </p:tgtEl>
                                      </p:cBhvr>
                                    </p:animEffect>
                                    <p:anim calcmode="lin" valueType="num">
                                      <p:cBhvr>
                                        <p:cTn id="66"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67"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5" name="Kép 44">
            <a:extLst>
              <a:ext uri="{FF2B5EF4-FFF2-40B4-BE49-F238E27FC236}">
                <a16:creationId xmlns:a16="http://schemas.microsoft.com/office/drawing/2014/main" id="{25B8F450-A741-7F46-96DE-140664107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pic>
        <p:nvPicPr>
          <p:cNvPr id="13" name="Picture 12" descr="A picture containing food&#10;&#10;Description automatically generated">
            <a:extLst>
              <a:ext uri="{FF2B5EF4-FFF2-40B4-BE49-F238E27FC236}">
                <a16:creationId xmlns:a16="http://schemas.microsoft.com/office/drawing/2014/main" id="{01305211-F37C-0F40-B215-33625F7923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4" name="Téglalap 40">
            <a:extLst>
              <a:ext uri="{FF2B5EF4-FFF2-40B4-BE49-F238E27FC236}">
                <a16:creationId xmlns:a16="http://schemas.microsoft.com/office/drawing/2014/main" id="{8C171D1F-E5E9-E740-8C4B-417546C0C148}"/>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17" name="Text Box 4">
            <a:extLst>
              <a:ext uri="{FF2B5EF4-FFF2-40B4-BE49-F238E27FC236}">
                <a16:creationId xmlns:a16="http://schemas.microsoft.com/office/drawing/2014/main" id="{35760982-88A7-2C40-9B6F-644065EB4D5B}"/>
              </a:ext>
            </a:extLst>
          </p:cNvPr>
          <p:cNvSpPr txBox="1">
            <a:spLocks noChangeArrowheads="1"/>
          </p:cNvSpPr>
          <p:nvPr/>
        </p:nvSpPr>
        <p:spPr bwMode="auto">
          <a:xfrm>
            <a:off x="1669791" y="116632"/>
            <a:ext cx="928712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4400" dirty="0">
                <a:solidFill>
                  <a:srgbClr val="294143"/>
                </a:solidFill>
              </a:rPr>
              <a:t>Perioperatív fájdalomcsillapítás</a:t>
            </a:r>
          </a:p>
        </p:txBody>
      </p:sp>
      <p:sp>
        <p:nvSpPr>
          <p:cNvPr id="2" name="Content Placeholder 1">
            <a:extLst>
              <a:ext uri="{FF2B5EF4-FFF2-40B4-BE49-F238E27FC236}">
                <a16:creationId xmlns:a16="http://schemas.microsoft.com/office/drawing/2014/main" id="{E541CD72-B064-5C42-9B60-A38FCB2EA35E}"/>
              </a:ext>
            </a:extLst>
          </p:cNvPr>
          <p:cNvSpPr>
            <a:spLocks noGrp="1"/>
          </p:cNvSpPr>
          <p:nvPr>
            <p:ph idx="1"/>
          </p:nvPr>
        </p:nvSpPr>
        <p:spPr>
          <a:xfrm>
            <a:off x="1133400" y="1637887"/>
            <a:ext cx="10363200" cy="4114800"/>
          </a:xfrm>
        </p:spPr>
        <p:txBody>
          <a:bodyPr/>
          <a:lstStyle/>
          <a:p>
            <a:r>
              <a:rPr lang="hu-HU" altLang="hu-HU" dirty="0" err="1">
                <a:solidFill>
                  <a:srgbClr val="294143"/>
                </a:solidFill>
              </a:rPr>
              <a:t>Intraoperatív</a:t>
            </a:r>
            <a:r>
              <a:rPr lang="hu-HU" altLang="hu-HU" dirty="0">
                <a:solidFill>
                  <a:srgbClr val="294143"/>
                </a:solidFill>
              </a:rPr>
              <a:t> </a:t>
            </a:r>
            <a:r>
              <a:rPr lang="hu-HU" altLang="hu-HU" dirty="0" err="1">
                <a:solidFill>
                  <a:srgbClr val="294143"/>
                </a:solidFill>
              </a:rPr>
              <a:t>fájdalomcsilllapítás</a:t>
            </a:r>
            <a:r>
              <a:rPr lang="hu-HU" altLang="hu-HU" dirty="0">
                <a:solidFill>
                  <a:srgbClr val="294143"/>
                </a:solidFill>
              </a:rPr>
              <a:t>: </a:t>
            </a:r>
          </a:p>
          <a:p>
            <a:pPr lvl="3"/>
            <a:r>
              <a:rPr lang="hu-HU" altLang="hu-HU" dirty="0">
                <a:solidFill>
                  <a:srgbClr val="294143"/>
                </a:solidFill>
              </a:rPr>
              <a:t>Morfin (4)+3+2+3 mg </a:t>
            </a:r>
            <a:r>
              <a:rPr lang="hu-HU" altLang="hu-HU" dirty="0" err="1">
                <a:solidFill>
                  <a:srgbClr val="294143"/>
                </a:solidFill>
              </a:rPr>
              <a:t>i.v</a:t>
            </a:r>
            <a:r>
              <a:rPr lang="hu-HU" altLang="hu-HU" dirty="0">
                <a:solidFill>
                  <a:srgbClr val="294143"/>
                </a:solidFill>
              </a:rPr>
              <a:t>.</a:t>
            </a:r>
          </a:p>
          <a:p>
            <a:r>
              <a:rPr lang="hu-HU" altLang="hu-HU" dirty="0">
                <a:solidFill>
                  <a:srgbClr val="294143"/>
                </a:solidFill>
              </a:rPr>
              <a:t>Posztoperatív fájdalomcsillapítás: </a:t>
            </a:r>
          </a:p>
          <a:p>
            <a:pPr lvl="3"/>
            <a:r>
              <a:rPr lang="hu-HU" altLang="hu-HU" dirty="0">
                <a:solidFill>
                  <a:srgbClr val="294143"/>
                </a:solidFill>
              </a:rPr>
              <a:t>Morfin PCA (1 mg/</a:t>
            </a:r>
            <a:r>
              <a:rPr lang="hu-HU" altLang="hu-HU" dirty="0" err="1">
                <a:solidFill>
                  <a:srgbClr val="294143"/>
                </a:solidFill>
              </a:rPr>
              <a:t>mL</a:t>
            </a:r>
            <a:r>
              <a:rPr lang="hu-HU" altLang="hu-HU" dirty="0">
                <a:solidFill>
                  <a:srgbClr val="294143"/>
                </a:solidFill>
              </a:rPr>
              <a:t>; 1 mg/5min </a:t>
            </a:r>
            <a:r>
              <a:rPr lang="hu-HU" altLang="hu-HU" dirty="0" err="1">
                <a:solidFill>
                  <a:srgbClr val="294143"/>
                </a:solidFill>
              </a:rPr>
              <a:t>lockout</a:t>
            </a:r>
            <a:r>
              <a:rPr lang="hu-HU" altLang="hu-HU" dirty="0">
                <a:solidFill>
                  <a:srgbClr val="294143"/>
                </a:solidFill>
              </a:rPr>
              <a:t>)</a:t>
            </a:r>
          </a:p>
          <a:p>
            <a:pPr lvl="3"/>
            <a:r>
              <a:rPr lang="hu-HU" altLang="hu-HU" dirty="0">
                <a:solidFill>
                  <a:srgbClr val="294143"/>
                </a:solidFill>
              </a:rPr>
              <a:t>NSAID </a:t>
            </a:r>
            <a:r>
              <a:rPr lang="hu-HU" altLang="hu-HU" dirty="0" err="1">
                <a:solidFill>
                  <a:srgbClr val="294143"/>
                </a:solidFill>
              </a:rPr>
              <a:t>i.v</a:t>
            </a:r>
            <a:r>
              <a:rPr lang="hu-HU" altLang="hu-HU" dirty="0">
                <a:solidFill>
                  <a:srgbClr val="294143"/>
                </a:solidFill>
              </a:rPr>
              <a:t>.</a:t>
            </a:r>
          </a:p>
          <a:p>
            <a:r>
              <a:rPr lang="hu-HU" altLang="hu-HU" dirty="0">
                <a:solidFill>
                  <a:srgbClr val="294143"/>
                </a:solidFill>
              </a:rPr>
              <a:t>O</a:t>
            </a:r>
            <a:r>
              <a:rPr lang="hu-HU" altLang="hu-HU" baseline="-25000" dirty="0">
                <a:solidFill>
                  <a:srgbClr val="294143"/>
                </a:solidFill>
              </a:rPr>
              <a:t>2</a:t>
            </a:r>
            <a:r>
              <a:rPr lang="hu-HU" altLang="hu-HU" dirty="0">
                <a:solidFill>
                  <a:srgbClr val="294143"/>
                </a:solidFill>
              </a:rPr>
              <a:t> arcmaszkon 6 L/p</a:t>
            </a:r>
            <a:endParaRPr lang="en-DE" sz="2000" dirty="0">
              <a:solidFill>
                <a:srgbClr val="294143"/>
              </a:solidFill>
            </a:endParaRPr>
          </a:p>
        </p:txBody>
      </p:sp>
    </p:spTree>
    <p:custDataLst>
      <p:tags r:id="rId1"/>
    </p:custDataLst>
    <p:extLst>
      <p:ext uri="{BB962C8B-B14F-4D97-AF65-F5344CB8AC3E}">
        <p14:creationId xmlns:p14="http://schemas.microsoft.com/office/powerpoint/2010/main" val="926079813"/>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fade">
                                      <p:cBhvr>
                                        <p:cTn id="24" dur="1000"/>
                                        <p:tgtEl>
                                          <p:spTgt spid="2">
                                            <p:txEl>
                                              <p:pRg st="3" end="3"/>
                                            </p:txEl>
                                          </p:spTgt>
                                        </p:tgtEl>
                                      </p:cBhvr>
                                    </p:animEffect>
                                    <p:anim calcmode="lin" valueType="num">
                                      <p:cBhvr>
                                        <p:cTn id="2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fade">
                                      <p:cBhvr>
                                        <p:cTn id="29" dur="1000"/>
                                        <p:tgtEl>
                                          <p:spTgt spid="2">
                                            <p:txEl>
                                              <p:pRg st="4" end="4"/>
                                            </p:txEl>
                                          </p:spTgt>
                                        </p:tgtEl>
                                      </p:cBhvr>
                                    </p:animEffect>
                                    <p:anim calcmode="lin" valueType="num">
                                      <p:cBhvr>
                                        <p:cTn id="30"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2">
                                            <p:txEl>
                                              <p:pRg st="5" end="5"/>
                                            </p:txEl>
                                          </p:spTgt>
                                        </p:tgtEl>
                                        <p:attrNameLst>
                                          <p:attrName>style.visibility</p:attrName>
                                        </p:attrNameLst>
                                      </p:cBhvr>
                                      <p:to>
                                        <p:strVal val="visible"/>
                                      </p:to>
                                    </p:set>
                                    <p:animEffect transition="in" filter="fade">
                                      <p:cBhvr>
                                        <p:cTn id="36" dur="1000"/>
                                        <p:tgtEl>
                                          <p:spTgt spid="2">
                                            <p:txEl>
                                              <p:pRg st="5" end="5"/>
                                            </p:txEl>
                                          </p:spTgt>
                                        </p:tgtEl>
                                      </p:cBhvr>
                                    </p:animEffect>
                                    <p:anim calcmode="lin" valueType="num">
                                      <p:cBhvr>
                                        <p:cTn id="37"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5" name="Kép 44">
            <a:extLst>
              <a:ext uri="{FF2B5EF4-FFF2-40B4-BE49-F238E27FC236}">
                <a16:creationId xmlns:a16="http://schemas.microsoft.com/office/drawing/2014/main" id="{25B8F450-A741-7F46-96DE-140664107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pic>
        <p:nvPicPr>
          <p:cNvPr id="13" name="Picture 12" descr="A picture containing food&#10;&#10;Description automatically generated">
            <a:extLst>
              <a:ext uri="{FF2B5EF4-FFF2-40B4-BE49-F238E27FC236}">
                <a16:creationId xmlns:a16="http://schemas.microsoft.com/office/drawing/2014/main" id="{01305211-F37C-0F40-B215-33625F7923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4" name="Téglalap 40">
            <a:extLst>
              <a:ext uri="{FF2B5EF4-FFF2-40B4-BE49-F238E27FC236}">
                <a16:creationId xmlns:a16="http://schemas.microsoft.com/office/drawing/2014/main" id="{8C171D1F-E5E9-E740-8C4B-417546C0C148}"/>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17" name="Text Box 4">
            <a:extLst>
              <a:ext uri="{FF2B5EF4-FFF2-40B4-BE49-F238E27FC236}">
                <a16:creationId xmlns:a16="http://schemas.microsoft.com/office/drawing/2014/main" id="{35760982-88A7-2C40-9B6F-644065EB4D5B}"/>
              </a:ext>
            </a:extLst>
          </p:cNvPr>
          <p:cNvSpPr txBox="1">
            <a:spLocks noChangeArrowheads="1"/>
          </p:cNvSpPr>
          <p:nvPr/>
        </p:nvSpPr>
        <p:spPr bwMode="auto">
          <a:xfrm>
            <a:off x="1669791" y="116632"/>
            <a:ext cx="928712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4400" dirty="0">
                <a:solidFill>
                  <a:srgbClr val="294143"/>
                </a:solidFill>
              </a:rPr>
              <a:t>Amiről még érdemes tudni</a:t>
            </a:r>
            <a:r>
              <a:rPr lang="hu-HU" altLang="hu-HU" sz="4400" baseline="-25000" dirty="0">
                <a:solidFill>
                  <a:srgbClr val="294143"/>
                </a:solidFill>
              </a:rPr>
              <a:t> </a:t>
            </a:r>
          </a:p>
        </p:txBody>
      </p:sp>
      <p:pic>
        <p:nvPicPr>
          <p:cNvPr id="18" name="Picture 8">
            <a:extLst>
              <a:ext uri="{FF2B5EF4-FFF2-40B4-BE49-F238E27FC236}">
                <a16:creationId xmlns:a16="http://schemas.microsoft.com/office/drawing/2014/main" id="{C3BAAE8D-BA43-604D-B95E-6C152A3C84D5}"/>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527"/>
          <a:stretch/>
        </p:blipFill>
        <p:spPr bwMode="auto">
          <a:xfrm>
            <a:off x="551385" y="1228408"/>
            <a:ext cx="3096344" cy="3171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A picture containing text, device&#10;&#10;Description automatically generated">
            <a:extLst>
              <a:ext uri="{FF2B5EF4-FFF2-40B4-BE49-F238E27FC236}">
                <a16:creationId xmlns:a16="http://schemas.microsoft.com/office/drawing/2014/main" id="{E7CA43C1-AEE8-D74D-9FE1-7B8C8C28D78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62609" y="2339027"/>
            <a:ext cx="3962400" cy="2044700"/>
          </a:xfrm>
          <a:prstGeom prst="rect">
            <a:avLst/>
          </a:prstGeom>
        </p:spPr>
      </p:pic>
      <p:pic>
        <p:nvPicPr>
          <p:cNvPr id="3" name="Picture 2">
            <a:extLst>
              <a:ext uri="{FF2B5EF4-FFF2-40B4-BE49-F238E27FC236}">
                <a16:creationId xmlns:a16="http://schemas.microsoft.com/office/drawing/2014/main" id="{B8EE3C47-71B7-6148-8464-5E4414AF869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29392" y="1236238"/>
            <a:ext cx="3771900" cy="2057400"/>
          </a:xfrm>
          <a:prstGeom prst="rect">
            <a:avLst/>
          </a:prstGeom>
        </p:spPr>
      </p:pic>
      <p:pic>
        <p:nvPicPr>
          <p:cNvPr id="7" name="Picture 6" descr="A picture containing person, ground, child, dessert&#10;&#10;Description automatically generated">
            <a:extLst>
              <a:ext uri="{FF2B5EF4-FFF2-40B4-BE49-F238E27FC236}">
                <a16:creationId xmlns:a16="http://schemas.microsoft.com/office/drawing/2014/main" id="{E09DC388-14E9-4B4E-BED7-C2FD3925351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375920" y="2637263"/>
            <a:ext cx="2171700" cy="1854200"/>
          </a:xfrm>
          <a:prstGeom prst="rect">
            <a:avLst/>
          </a:prstGeom>
        </p:spPr>
      </p:pic>
      <p:sp>
        <p:nvSpPr>
          <p:cNvPr id="20" name="Text Box 20">
            <a:extLst>
              <a:ext uri="{FF2B5EF4-FFF2-40B4-BE49-F238E27FC236}">
                <a16:creationId xmlns:a16="http://schemas.microsoft.com/office/drawing/2014/main" id="{C46F6AE9-4A34-5948-B8A1-88CEFA97B1CD}"/>
              </a:ext>
            </a:extLst>
          </p:cNvPr>
          <p:cNvSpPr txBox="1">
            <a:spLocks noChangeArrowheads="1"/>
          </p:cNvSpPr>
          <p:nvPr/>
        </p:nvSpPr>
        <p:spPr bwMode="auto">
          <a:xfrm>
            <a:off x="1295089" y="4916266"/>
            <a:ext cx="1460656" cy="584775"/>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defTabSz="762000">
              <a:spcBef>
                <a:spcPct val="20000"/>
              </a:spcBef>
              <a:buSzPct val="100000"/>
              <a:buChar char="•"/>
              <a:defRPr sz="3200">
                <a:solidFill>
                  <a:schemeClr val="tx1"/>
                </a:solidFill>
                <a:latin typeface="Times New Roman" panose="02020603050405020304" pitchFamily="18" charset="0"/>
              </a:defRPr>
            </a:lvl1pPr>
            <a:lvl2pPr marL="742950" indent="-285750" defTabSz="762000">
              <a:spcBef>
                <a:spcPct val="20000"/>
              </a:spcBef>
              <a:buSzPct val="100000"/>
              <a:buChar char="–"/>
              <a:defRPr sz="2800">
                <a:solidFill>
                  <a:schemeClr val="tx1"/>
                </a:solidFill>
                <a:latin typeface="Times New Roman" panose="02020603050405020304" pitchFamily="18" charset="0"/>
              </a:defRPr>
            </a:lvl2pPr>
            <a:lvl3pPr marL="1143000" indent="-228600" defTabSz="762000">
              <a:spcBef>
                <a:spcPct val="20000"/>
              </a:spcBef>
              <a:buSzPct val="100000"/>
              <a:buChar char="•"/>
              <a:defRPr sz="2400">
                <a:solidFill>
                  <a:schemeClr val="tx1"/>
                </a:solidFill>
                <a:latin typeface="Times New Roman" panose="02020603050405020304" pitchFamily="18" charset="0"/>
              </a:defRPr>
            </a:lvl3pPr>
            <a:lvl4pPr marL="1600200" indent="-228600" defTabSz="762000">
              <a:spcBef>
                <a:spcPct val="20000"/>
              </a:spcBef>
              <a:buSzPct val="100000"/>
              <a:buChar char="–"/>
              <a:defRPr sz="2000">
                <a:solidFill>
                  <a:schemeClr val="tx1"/>
                </a:solidFill>
                <a:latin typeface="Times New Roman" panose="02020603050405020304" pitchFamily="18" charset="0"/>
              </a:defRPr>
            </a:lvl4pPr>
            <a:lvl5pPr marL="2057400" indent="-228600" defTabSz="762000">
              <a:spcBef>
                <a:spcPct val="20000"/>
              </a:spcBef>
              <a:buSzPct val="100000"/>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dirty="0">
                <a:solidFill>
                  <a:srgbClr val="294143"/>
                </a:solidFill>
              </a:rPr>
              <a:t>N</a:t>
            </a:r>
            <a:r>
              <a:rPr lang="hu-HU" altLang="hu-HU" baseline="-25000" dirty="0">
                <a:solidFill>
                  <a:srgbClr val="294143"/>
                </a:solidFill>
              </a:rPr>
              <a:t>2</a:t>
            </a:r>
            <a:r>
              <a:rPr lang="hu-HU" altLang="hu-HU" dirty="0">
                <a:solidFill>
                  <a:srgbClr val="294143"/>
                </a:solidFill>
              </a:rPr>
              <a:t>O/O</a:t>
            </a:r>
            <a:r>
              <a:rPr lang="hu-HU" altLang="hu-HU" baseline="-25000" dirty="0">
                <a:solidFill>
                  <a:srgbClr val="294143"/>
                </a:solidFill>
              </a:rPr>
              <a:t>2</a:t>
            </a:r>
            <a:endParaRPr lang="hu-HU" altLang="hu-HU" sz="1800" dirty="0">
              <a:solidFill>
                <a:srgbClr val="294143"/>
              </a:solidFill>
            </a:endParaRPr>
          </a:p>
        </p:txBody>
      </p:sp>
      <p:sp>
        <p:nvSpPr>
          <p:cNvPr id="21" name="Text Box 20">
            <a:extLst>
              <a:ext uri="{FF2B5EF4-FFF2-40B4-BE49-F238E27FC236}">
                <a16:creationId xmlns:a16="http://schemas.microsoft.com/office/drawing/2014/main" id="{7A3195FB-298A-4648-B7ED-5E230104E002}"/>
              </a:ext>
            </a:extLst>
          </p:cNvPr>
          <p:cNvSpPr txBox="1">
            <a:spLocks noChangeArrowheads="1"/>
          </p:cNvSpPr>
          <p:nvPr/>
        </p:nvSpPr>
        <p:spPr bwMode="auto">
          <a:xfrm>
            <a:off x="5221064" y="4889641"/>
            <a:ext cx="1758815" cy="584775"/>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defTabSz="762000">
              <a:spcBef>
                <a:spcPct val="20000"/>
              </a:spcBef>
              <a:buSzPct val="100000"/>
              <a:buChar char="•"/>
              <a:defRPr sz="3200">
                <a:solidFill>
                  <a:schemeClr val="tx1"/>
                </a:solidFill>
                <a:latin typeface="Times New Roman" panose="02020603050405020304" pitchFamily="18" charset="0"/>
              </a:defRPr>
            </a:lvl1pPr>
            <a:lvl2pPr marL="742950" indent="-285750" defTabSz="762000">
              <a:spcBef>
                <a:spcPct val="20000"/>
              </a:spcBef>
              <a:buSzPct val="100000"/>
              <a:buChar char="–"/>
              <a:defRPr sz="2800">
                <a:solidFill>
                  <a:schemeClr val="tx1"/>
                </a:solidFill>
                <a:latin typeface="Times New Roman" panose="02020603050405020304" pitchFamily="18" charset="0"/>
              </a:defRPr>
            </a:lvl2pPr>
            <a:lvl3pPr marL="1143000" indent="-228600" defTabSz="762000">
              <a:spcBef>
                <a:spcPct val="20000"/>
              </a:spcBef>
              <a:buSzPct val="100000"/>
              <a:buChar char="•"/>
              <a:defRPr sz="2400">
                <a:solidFill>
                  <a:schemeClr val="tx1"/>
                </a:solidFill>
                <a:latin typeface="Times New Roman" panose="02020603050405020304" pitchFamily="18" charset="0"/>
              </a:defRPr>
            </a:lvl3pPr>
            <a:lvl4pPr marL="1600200" indent="-228600" defTabSz="762000">
              <a:spcBef>
                <a:spcPct val="20000"/>
              </a:spcBef>
              <a:buSzPct val="100000"/>
              <a:buChar char="–"/>
              <a:defRPr sz="2000">
                <a:solidFill>
                  <a:schemeClr val="tx1"/>
                </a:solidFill>
                <a:latin typeface="Times New Roman" panose="02020603050405020304" pitchFamily="18" charset="0"/>
              </a:defRPr>
            </a:lvl4pPr>
            <a:lvl5pPr marL="2057400" indent="-228600" defTabSz="762000">
              <a:spcBef>
                <a:spcPct val="20000"/>
              </a:spcBef>
              <a:buSzPct val="100000"/>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dirty="0">
                <a:solidFill>
                  <a:srgbClr val="294143"/>
                </a:solidFill>
              </a:rPr>
              <a:t>MAD300</a:t>
            </a:r>
            <a:endParaRPr lang="hu-HU" altLang="hu-HU" sz="1800" dirty="0">
              <a:solidFill>
                <a:srgbClr val="294143"/>
              </a:solidFill>
            </a:endParaRPr>
          </a:p>
        </p:txBody>
      </p:sp>
      <p:sp>
        <p:nvSpPr>
          <p:cNvPr id="22" name="Text Box 20">
            <a:extLst>
              <a:ext uri="{FF2B5EF4-FFF2-40B4-BE49-F238E27FC236}">
                <a16:creationId xmlns:a16="http://schemas.microsoft.com/office/drawing/2014/main" id="{AED9E71A-2CD0-6040-B835-A33B87637241}"/>
              </a:ext>
            </a:extLst>
          </p:cNvPr>
          <p:cNvSpPr txBox="1">
            <a:spLocks noChangeArrowheads="1"/>
          </p:cNvSpPr>
          <p:nvPr/>
        </p:nvSpPr>
        <p:spPr bwMode="auto">
          <a:xfrm>
            <a:off x="9364247" y="4923628"/>
            <a:ext cx="982961" cy="584775"/>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defTabSz="762000">
              <a:spcBef>
                <a:spcPct val="20000"/>
              </a:spcBef>
              <a:buSzPct val="100000"/>
              <a:buChar char="•"/>
              <a:defRPr sz="3200">
                <a:solidFill>
                  <a:schemeClr val="tx1"/>
                </a:solidFill>
                <a:latin typeface="Times New Roman" panose="02020603050405020304" pitchFamily="18" charset="0"/>
              </a:defRPr>
            </a:lvl1pPr>
            <a:lvl2pPr marL="742950" indent="-285750" defTabSz="762000">
              <a:spcBef>
                <a:spcPct val="20000"/>
              </a:spcBef>
              <a:buSzPct val="100000"/>
              <a:buChar char="–"/>
              <a:defRPr sz="2800">
                <a:solidFill>
                  <a:schemeClr val="tx1"/>
                </a:solidFill>
                <a:latin typeface="Times New Roman" panose="02020603050405020304" pitchFamily="18" charset="0"/>
              </a:defRPr>
            </a:lvl2pPr>
            <a:lvl3pPr marL="1143000" indent="-228600" defTabSz="762000">
              <a:spcBef>
                <a:spcPct val="20000"/>
              </a:spcBef>
              <a:buSzPct val="100000"/>
              <a:buChar char="•"/>
              <a:defRPr sz="2400">
                <a:solidFill>
                  <a:schemeClr val="tx1"/>
                </a:solidFill>
                <a:latin typeface="Times New Roman" panose="02020603050405020304" pitchFamily="18" charset="0"/>
              </a:defRPr>
            </a:lvl3pPr>
            <a:lvl4pPr marL="1600200" indent="-228600" defTabSz="762000">
              <a:spcBef>
                <a:spcPct val="20000"/>
              </a:spcBef>
              <a:buSzPct val="100000"/>
              <a:buChar char="–"/>
              <a:defRPr sz="2000">
                <a:solidFill>
                  <a:schemeClr val="tx1"/>
                </a:solidFill>
                <a:latin typeface="Times New Roman" panose="02020603050405020304" pitchFamily="18" charset="0"/>
              </a:defRPr>
            </a:lvl4pPr>
            <a:lvl5pPr marL="2057400" indent="-228600" defTabSz="762000">
              <a:spcBef>
                <a:spcPct val="20000"/>
              </a:spcBef>
              <a:buSzPct val="100000"/>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dirty="0">
                <a:solidFill>
                  <a:srgbClr val="294143"/>
                </a:solidFill>
              </a:rPr>
              <a:t>PCA</a:t>
            </a:r>
            <a:endParaRPr lang="hu-HU" altLang="hu-HU" sz="1800" dirty="0">
              <a:solidFill>
                <a:srgbClr val="294143"/>
              </a:solidFill>
            </a:endParaRPr>
          </a:p>
        </p:txBody>
      </p:sp>
    </p:spTree>
    <p:custDataLst>
      <p:tags r:id="rId1"/>
    </p:custDataLst>
    <p:extLst>
      <p:ext uri="{BB962C8B-B14F-4D97-AF65-F5344CB8AC3E}">
        <p14:creationId xmlns:p14="http://schemas.microsoft.com/office/powerpoint/2010/main" val="695709084"/>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strVal val="#ppt_w*0.70"/>
                                          </p:val>
                                        </p:tav>
                                        <p:tav tm="100000">
                                          <p:val>
                                            <p:strVal val="#ppt_w"/>
                                          </p:val>
                                        </p:tav>
                                      </p:tavLst>
                                    </p:anim>
                                    <p:anim calcmode="lin" valueType="num">
                                      <p:cBhvr>
                                        <p:cTn id="8" dur="1000" fill="hold"/>
                                        <p:tgtEl>
                                          <p:spTgt spid="18"/>
                                        </p:tgtEl>
                                        <p:attrNameLst>
                                          <p:attrName>ppt_h</p:attrName>
                                        </p:attrNameLst>
                                      </p:cBhvr>
                                      <p:tavLst>
                                        <p:tav tm="0">
                                          <p:val>
                                            <p:strVal val="#ppt_h"/>
                                          </p:val>
                                        </p:tav>
                                        <p:tav tm="100000">
                                          <p:val>
                                            <p:strVal val="#ppt_h"/>
                                          </p:val>
                                        </p:tav>
                                      </p:tavLst>
                                    </p:anim>
                                    <p:animEffect transition="in" filter="fade">
                                      <p:cBhvr>
                                        <p:cTn id="9" dur="1000"/>
                                        <p:tgtEl>
                                          <p:spTgt spid="18"/>
                                        </p:tgtEl>
                                      </p:cBhvr>
                                    </p:animEffect>
                                  </p:childTnLst>
                                </p:cTn>
                              </p:par>
                              <p:par>
                                <p:cTn id="10" presetID="9"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dissolv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strVal val="#ppt_w*0.70"/>
                                          </p:val>
                                        </p:tav>
                                        <p:tav tm="100000">
                                          <p:val>
                                            <p:strVal val="#ppt_w"/>
                                          </p:val>
                                        </p:tav>
                                      </p:tavLst>
                                    </p:anim>
                                    <p:anim calcmode="lin" valueType="num">
                                      <p:cBhvr>
                                        <p:cTn id="18" dur="1000" fill="hold"/>
                                        <p:tgtEl>
                                          <p:spTgt spid="3"/>
                                        </p:tgtEl>
                                        <p:attrNameLst>
                                          <p:attrName>ppt_h</p:attrName>
                                        </p:attrNameLst>
                                      </p:cBhvr>
                                      <p:tavLst>
                                        <p:tav tm="0">
                                          <p:val>
                                            <p:strVal val="#ppt_h"/>
                                          </p:val>
                                        </p:tav>
                                        <p:tav tm="100000">
                                          <p:val>
                                            <p:strVal val="#ppt_h"/>
                                          </p:val>
                                        </p:tav>
                                      </p:tavLst>
                                    </p:anim>
                                    <p:animEffect transition="in" filter="fade">
                                      <p:cBhvr>
                                        <p:cTn id="19" dur="1000"/>
                                        <p:tgtEl>
                                          <p:spTgt spid="3"/>
                                        </p:tgtEl>
                                      </p:cBhvr>
                                    </p:animEffect>
                                  </p:childTnLst>
                                </p:cTn>
                              </p:par>
                              <p:par>
                                <p:cTn id="20" presetID="55"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strVal val="#ppt_w*0.70"/>
                                          </p:val>
                                        </p:tav>
                                        <p:tav tm="100000">
                                          <p:val>
                                            <p:strVal val="#ppt_w"/>
                                          </p:val>
                                        </p:tav>
                                      </p:tavLst>
                                    </p:anim>
                                    <p:anim calcmode="lin" valueType="num">
                                      <p:cBhvr>
                                        <p:cTn id="23" dur="1000" fill="hold"/>
                                        <p:tgtEl>
                                          <p:spTgt spid="7"/>
                                        </p:tgtEl>
                                        <p:attrNameLst>
                                          <p:attrName>ppt_h</p:attrName>
                                        </p:attrNameLst>
                                      </p:cBhvr>
                                      <p:tavLst>
                                        <p:tav tm="0">
                                          <p:val>
                                            <p:strVal val="#ppt_h"/>
                                          </p:val>
                                        </p:tav>
                                        <p:tav tm="100000">
                                          <p:val>
                                            <p:strVal val="#ppt_h"/>
                                          </p:val>
                                        </p:tav>
                                      </p:tavLst>
                                    </p:anim>
                                    <p:animEffect transition="in" filter="fade">
                                      <p:cBhvr>
                                        <p:cTn id="24" dur="1000"/>
                                        <p:tgtEl>
                                          <p:spTgt spid="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dissolv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55" presetClass="entr" presetSubtype="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p:cTn id="32" dur="1000" fill="hold"/>
                                        <p:tgtEl>
                                          <p:spTgt spid="19"/>
                                        </p:tgtEl>
                                        <p:attrNameLst>
                                          <p:attrName>ppt_w</p:attrName>
                                        </p:attrNameLst>
                                      </p:cBhvr>
                                      <p:tavLst>
                                        <p:tav tm="0">
                                          <p:val>
                                            <p:strVal val="#ppt_w*0.70"/>
                                          </p:val>
                                        </p:tav>
                                        <p:tav tm="100000">
                                          <p:val>
                                            <p:strVal val="#ppt_w"/>
                                          </p:val>
                                        </p:tav>
                                      </p:tavLst>
                                    </p:anim>
                                    <p:anim calcmode="lin" valueType="num">
                                      <p:cBhvr>
                                        <p:cTn id="33" dur="1000" fill="hold"/>
                                        <p:tgtEl>
                                          <p:spTgt spid="19"/>
                                        </p:tgtEl>
                                        <p:attrNameLst>
                                          <p:attrName>ppt_h</p:attrName>
                                        </p:attrNameLst>
                                      </p:cBhvr>
                                      <p:tavLst>
                                        <p:tav tm="0">
                                          <p:val>
                                            <p:strVal val="#ppt_h"/>
                                          </p:val>
                                        </p:tav>
                                        <p:tav tm="100000">
                                          <p:val>
                                            <p:strVal val="#ppt_h"/>
                                          </p:val>
                                        </p:tav>
                                      </p:tavLst>
                                    </p:anim>
                                    <p:animEffect transition="in" filter="fade">
                                      <p:cBhvr>
                                        <p:cTn id="34" dur="1000"/>
                                        <p:tgtEl>
                                          <p:spTgt spid="19"/>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dissolve">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autoUpdateAnimBg="0"/>
      <p:bldP spid="21" grpId="0" animBg="1" autoUpdateAnimBg="0"/>
      <p:bldP spid="22"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5" name="Kép 44">
            <a:extLst>
              <a:ext uri="{FF2B5EF4-FFF2-40B4-BE49-F238E27FC236}">
                <a16:creationId xmlns:a16="http://schemas.microsoft.com/office/drawing/2014/main" id="{25B8F450-A741-7F46-96DE-140664107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pic>
        <p:nvPicPr>
          <p:cNvPr id="13" name="Picture 12" descr="A picture containing food&#10;&#10;Description automatically generated">
            <a:extLst>
              <a:ext uri="{FF2B5EF4-FFF2-40B4-BE49-F238E27FC236}">
                <a16:creationId xmlns:a16="http://schemas.microsoft.com/office/drawing/2014/main" id="{01305211-F37C-0F40-B215-33625F7923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4" name="Téglalap 40">
            <a:extLst>
              <a:ext uri="{FF2B5EF4-FFF2-40B4-BE49-F238E27FC236}">
                <a16:creationId xmlns:a16="http://schemas.microsoft.com/office/drawing/2014/main" id="{8C171D1F-E5E9-E740-8C4B-417546C0C148}"/>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17" name="Text Box 4">
            <a:extLst>
              <a:ext uri="{FF2B5EF4-FFF2-40B4-BE49-F238E27FC236}">
                <a16:creationId xmlns:a16="http://schemas.microsoft.com/office/drawing/2014/main" id="{8176CE20-D918-5C47-9434-B2C4CFBAEE02}"/>
              </a:ext>
            </a:extLst>
          </p:cNvPr>
          <p:cNvSpPr txBox="1">
            <a:spLocks noChangeArrowheads="1"/>
          </p:cNvSpPr>
          <p:nvPr/>
        </p:nvSpPr>
        <p:spPr bwMode="auto">
          <a:xfrm>
            <a:off x="2207568" y="116632"/>
            <a:ext cx="82296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4400" dirty="0">
                <a:solidFill>
                  <a:srgbClr val="294143"/>
                </a:solidFill>
              </a:rPr>
              <a:t>Alapállás</a:t>
            </a:r>
          </a:p>
        </p:txBody>
      </p:sp>
      <p:sp>
        <p:nvSpPr>
          <p:cNvPr id="27" name="Rectangle 7">
            <a:extLst>
              <a:ext uri="{FF2B5EF4-FFF2-40B4-BE49-F238E27FC236}">
                <a16:creationId xmlns:a16="http://schemas.microsoft.com/office/drawing/2014/main" id="{0D967523-E0D2-334D-A3A2-BDE360CF3A0D}"/>
              </a:ext>
            </a:extLst>
          </p:cNvPr>
          <p:cNvSpPr>
            <a:spLocks noGrp="1" noChangeArrowheads="1"/>
          </p:cNvSpPr>
          <p:nvPr>
            <p:ph idx="1"/>
          </p:nvPr>
        </p:nvSpPr>
        <p:spPr>
          <a:xfrm>
            <a:off x="2032570" y="2420888"/>
            <a:ext cx="8743950" cy="3870039"/>
          </a:xfrm>
          <a:ln>
            <a:solidFill>
              <a:srgbClr val="FF0000"/>
            </a:solidFill>
            <a:miter lim="800000"/>
            <a:headEnd/>
            <a:tailEnd/>
          </a:ln>
        </p:spPr>
        <p:txBody>
          <a:bodyPr lIns="90488" tIns="44450" rIns="90488" bIns="44450"/>
          <a:lstStyle/>
          <a:p>
            <a:pPr algn="ctr">
              <a:lnSpc>
                <a:spcPct val="80000"/>
              </a:lnSpc>
              <a:buFontTx/>
              <a:buNone/>
            </a:pPr>
            <a:r>
              <a:rPr lang="hu-HU" altLang="hu-HU" sz="3200" dirty="0">
                <a:solidFill>
                  <a:srgbClr val="294143"/>
                </a:solidFill>
              </a:rPr>
              <a:t>National Institute of </a:t>
            </a:r>
            <a:r>
              <a:rPr lang="hu-HU" altLang="hu-HU" sz="3200" dirty="0" err="1">
                <a:solidFill>
                  <a:srgbClr val="294143"/>
                </a:solidFill>
              </a:rPr>
              <a:t>Clinical</a:t>
            </a:r>
            <a:r>
              <a:rPr lang="hu-HU" altLang="hu-HU" sz="3200" dirty="0">
                <a:solidFill>
                  <a:srgbClr val="294143"/>
                </a:solidFill>
              </a:rPr>
              <a:t> Excellence (NICE):</a:t>
            </a:r>
          </a:p>
          <a:p>
            <a:pPr lvl="1">
              <a:lnSpc>
                <a:spcPct val="80000"/>
              </a:lnSpc>
            </a:pPr>
            <a:endParaRPr lang="hu-HU" altLang="hu-HU" dirty="0">
              <a:solidFill>
                <a:srgbClr val="294143"/>
              </a:solidFill>
            </a:endParaRPr>
          </a:p>
          <a:p>
            <a:pPr lvl="1">
              <a:lnSpc>
                <a:spcPct val="80000"/>
              </a:lnSpc>
            </a:pPr>
            <a:r>
              <a:rPr lang="hu-HU" altLang="hu-HU" dirty="0">
                <a:solidFill>
                  <a:srgbClr val="294143"/>
                </a:solidFill>
              </a:rPr>
              <a:t>A fájdalomcsillapítás célja:</a:t>
            </a:r>
          </a:p>
          <a:p>
            <a:pPr lvl="2">
              <a:lnSpc>
                <a:spcPct val="80000"/>
              </a:lnSpc>
            </a:pPr>
            <a:r>
              <a:rPr lang="hu-HU" altLang="hu-HU" dirty="0">
                <a:solidFill>
                  <a:srgbClr val="294143"/>
                </a:solidFill>
              </a:rPr>
              <a:t>Humanitárius kötelezettségünk</a:t>
            </a:r>
          </a:p>
          <a:p>
            <a:pPr lvl="2">
              <a:lnSpc>
                <a:spcPct val="80000"/>
              </a:lnSpc>
            </a:pPr>
            <a:r>
              <a:rPr lang="hu-HU" altLang="hu-HU" dirty="0">
                <a:solidFill>
                  <a:srgbClr val="294143"/>
                </a:solidFill>
              </a:rPr>
              <a:t>Életminőség javítása</a:t>
            </a:r>
          </a:p>
          <a:p>
            <a:pPr lvl="2">
              <a:lnSpc>
                <a:spcPct val="80000"/>
              </a:lnSpc>
            </a:pPr>
            <a:r>
              <a:rPr lang="hu-HU" altLang="hu-HU" dirty="0">
                <a:solidFill>
                  <a:srgbClr val="294143"/>
                </a:solidFill>
              </a:rPr>
              <a:t>Elősegíteni a gyors felépülést, az életfunkciók teljes visszatérését</a:t>
            </a:r>
          </a:p>
          <a:p>
            <a:pPr lvl="2">
              <a:lnSpc>
                <a:spcPct val="80000"/>
              </a:lnSpc>
            </a:pPr>
            <a:r>
              <a:rPr lang="hu-HU" altLang="hu-HU" dirty="0">
                <a:solidFill>
                  <a:srgbClr val="294143"/>
                </a:solidFill>
              </a:rPr>
              <a:t>Morbiditás csökkentése</a:t>
            </a:r>
          </a:p>
          <a:p>
            <a:pPr lvl="2" algn="r">
              <a:lnSpc>
                <a:spcPct val="80000"/>
              </a:lnSpc>
              <a:buFontTx/>
              <a:buNone/>
            </a:pPr>
            <a:r>
              <a:rPr lang="hu-HU" altLang="hu-HU" sz="1600" dirty="0">
                <a:solidFill>
                  <a:srgbClr val="294143"/>
                </a:solidFill>
              </a:rPr>
              <a:t>http://</a:t>
            </a:r>
            <a:r>
              <a:rPr lang="hu-HU" altLang="hu-HU" sz="1600" dirty="0" err="1">
                <a:solidFill>
                  <a:srgbClr val="294143"/>
                </a:solidFill>
              </a:rPr>
              <a:t>www.esraeurope.org</a:t>
            </a:r>
            <a:r>
              <a:rPr lang="hu-HU" altLang="hu-HU" sz="1600" dirty="0">
                <a:solidFill>
                  <a:srgbClr val="294143"/>
                </a:solidFill>
              </a:rPr>
              <a:t>/</a:t>
            </a:r>
            <a:r>
              <a:rPr lang="hu-HU" altLang="hu-HU" sz="1600" dirty="0" err="1">
                <a:solidFill>
                  <a:srgbClr val="294143"/>
                </a:solidFill>
              </a:rPr>
              <a:t>PostoperativePainManagement.pdf</a:t>
            </a:r>
            <a:endParaRPr lang="hu-HU" altLang="hu-HU" sz="2000" dirty="0">
              <a:solidFill>
                <a:srgbClr val="294143"/>
              </a:solidFill>
            </a:endParaRPr>
          </a:p>
        </p:txBody>
      </p:sp>
      <p:sp>
        <p:nvSpPr>
          <p:cNvPr id="28" name="Text Box 14">
            <a:extLst>
              <a:ext uri="{FF2B5EF4-FFF2-40B4-BE49-F238E27FC236}">
                <a16:creationId xmlns:a16="http://schemas.microsoft.com/office/drawing/2014/main" id="{2A456C78-41E6-9D48-BE75-334E49740F2B}"/>
              </a:ext>
            </a:extLst>
          </p:cNvPr>
          <p:cNvSpPr txBox="1">
            <a:spLocks noChangeArrowheads="1"/>
          </p:cNvSpPr>
          <p:nvPr/>
        </p:nvSpPr>
        <p:spPr bwMode="auto">
          <a:xfrm>
            <a:off x="2465958" y="1340768"/>
            <a:ext cx="7772400" cy="862013"/>
          </a:xfrm>
          <a:prstGeom prst="rect">
            <a:avLst/>
          </a:prstGeom>
          <a:noFill/>
          <a:ln w="19050">
            <a:solidFill>
              <a:srgbClr val="FC0128"/>
            </a:solidFill>
            <a:miter lim="800000"/>
            <a:headEnd type="none" w="sm" len="sm"/>
            <a:tailEnd type="none" w="lg" len="lg"/>
          </a:ln>
        </p:spPr>
        <p:txBody>
          <a:bodyPr>
            <a:spAutoFit/>
          </a:bodyPr>
          <a:lstStyle/>
          <a:p>
            <a:pPr algn="ctr" eaLnBrk="1" fontAlgn="auto" hangingPunct="1">
              <a:spcBef>
                <a:spcPts val="0"/>
              </a:spcBef>
              <a:spcAft>
                <a:spcPts val="0"/>
              </a:spcAft>
              <a:defRPr/>
            </a:pPr>
            <a:r>
              <a:rPr lang="hu-HU" sz="3200" kern="0" dirty="0">
                <a:solidFill>
                  <a:srgbClr val="294143"/>
                </a:solidFill>
              </a:rPr>
              <a:t>„A fájdalom rosszabb mint a halál” </a:t>
            </a:r>
          </a:p>
          <a:p>
            <a:pPr algn="r" eaLnBrk="1" fontAlgn="auto" hangingPunct="1">
              <a:spcBef>
                <a:spcPts val="0"/>
              </a:spcBef>
              <a:spcAft>
                <a:spcPts val="0"/>
              </a:spcAft>
              <a:defRPr/>
            </a:pPr>
            <a:r>
              <a:rPr lang="hu-HU" sz="1800" kern="0" dirty="0">
                <a:solidFill>
                  <a:srgbClr val="294143"/>
                </a:solidFill>
              </a:rPr>
              <a:t>Albert Schweitzer: Életem és gondolataim</a:t>
            </a:r>
          </a:p>
        </p:txBody>
      </p:sp>
    </p:spTree>
    <p:custDataLst>
      <p:tags r:id="rId1"/>
    </p:custDataLst>
    <p:extLst>
      <p:ext uri="{BB962C8B-B14F-4D97-AF65-F5344CB8AC3E}">
        <p14:creationId xmlns:p14="http://schemas.microsoft.com/office/powerpoint/2010/main" val="1757792326"/>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7">
                                            <p:bg/>
                                          </p:spTgt>
                                        </p:tgtEl>
                                        <p:attrNameLst>
                                          <p:attrName>style.visibility</p:attrName>
                                        </p:attrNameLst>
                                      </p:cBhvr>
                                      <p:to>
                                        <p:strVal val="visible"/>
                                      </p:to>
                                    </p:set>
                                    <p:animEffect transition="in" filter="fade">
                                      <p:cBhvr>
                                        <p:cTn id="14" dur="1000"/>
                                        <p:tgtEl>
                                          <p:spTgt spid="27">
                                            <p:bg/>
                                          </p:spTgt>
                                        </p:tgtEl>
                                      </p:cBhvr>
                                    </p:animEffect>
                                    <p:anim calcmode="lin" valueType="num">
                                      <p:cBhvr>
                                        <p:cTn id="15" dur="1000" fill="hold"/>
                                        <p:tgtEl>
                                          <p:spTgt spid="27">
                                            <p:bg/>
                                          </p:spTgt>
                                        </p:tgtEl>
                                        <p:attrNameLst>
                                          <p:attrName>ppt_x</p:attrName>
                                        </p:attrNameLst>
                                      </p:cBhvr>
                                      <p:tavLst>
                                        <p:tav tm="0">
                                          <p:val>
                                            <p:strVal val="#ppt_x"/>
                                          </p:val>
                                        </p:tav>
                                        <p:tav tm="100000">
                                          <p:val>
                                            <p:strVal val="#ppt_x"/>
                                          </p:val>
                                        </p:tav>
                                      </p:tavLst>
                                    </p:anim>
                                    <p:anim calcmode="lin" valueType="num">
                                      <p:cBhvr>
                                        <p:cTn id="16" dur="1000" fill="hold"/>
                                        <p:tgtEl>
                                          <p:spTgt spid="27">
                                            <p:bg/>
                                          </p:spTgt>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27">
                                            <p:txEl>
                                              <p:pRg st="0" end="0"/>
                                            </p:txEl>
                                          </p:spTgt>
                                        </p:tgtEl>
                                        <p:attrNameLst>
                                          <p:attrName>style.visibility</p:attrName>
                                        </p:attrNameLst>
                                      </p:cBhvr>
                                      <p:to>
                                        <p:strVal val="visible"/>
                                      </p:to>
                                    </p:set>
                                    <p:animEffect transition="in" filter="fade">
                                      <p:cBhvr>
                                        <p:cTn id="19" dur="1000"/>
                                        <p:tgtEl>
                                          <p:spTgt spid="27">
                                            <p:txEl>
                                              <p:pRg st="0" end="0"/>
                                            </p:txEl>
                                          </p:spTgt>
                                        </p:tgtEl>
                                      </p:cBhvr>
                                    </p:animEffect>
                                    <p:anim calcmode="lin" valueType="num">
                                      <p:cBhvr>
                                        <p:cTn id="20" dur="10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27">
                                            <p:txEl>
                                              <p:pRg st="0" end="0"/>
                                            </p:txEl>
                                          </p:spTgt>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27">
                                            <p:txEl>
                                              <p:pRg st="2" end="2"/>
                                            </p:txEl>
                                          </p:spTgt>
                                        </p:tgtEl>
                                        <p:attrNameLst>
                                          <p:attrName>style.visibility</p:attrName>
                                        </p:attrNameLst>
                                      </p:cBhvr>
                                      <p:to>
                                        <p:strVal val="visible"/>
                                      </p:to>
                                    </p:set>
                                    <p:animEffect transition="in" filter="fade">
                                      <p:cBhvr>
                                        <p:cTn id="24" dur="1000"/>
                                        <p:tgtEl>
                                          <p:spTgt spid="27">
                                            <p:txEl>
                                              <p:pRg st="2" end="2"/>
                                            </p:txEl>
                                          </p:spTgt>
                                        </p:tgtEl>
                                      </p:cBhvr>
                                    </p:animEffect>
                                    <p:anim calcmode="lin" valueType="num">
                                      <p:cBhvr>
                                        <p:cTn id="25" dur="1000" fill="hold"/>
                                        <p:tgtEl>
                                          <p:spTgt spid="27">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27">
                                            <p:txEl>
                                              <p:pRg st="2" end="2"/>
                                            </p:txEl>
                                          </p:spTgt>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27">
                                            <p:txEl>
                                              <p:pRg st="3" end="3"/>
                                            </p:txEl>
                                          </p:spTgt>
                                        </p:tgtEl>
                                        <p:attrNameLst>
                                          <p:attrName>style.visibility</p:attrName>
                                        </p:attrNameLst>
                                      </p:cBhvr>
                                      <p:to>
                                        <p:strVal val="visible"/>
                                      </p:to>
                                    </p:set>
                                    <p:animEffect transition="in" filter="fade">
                                      <p:cBhvr>
                                        <p:cTn id="29" dur="1000"/>
                                        <p:tgtEl>
                                          <p:spTgt spid="27">
                                            <p:txEl>
                                              <p:pRg st="3" end="3"/>
                                            </p:txEl>
                                          </p:spTgt>
                                        </p:tgtEl>
                                      </p:cBhvr>
                                    </p:animEffect>
                                    <p:anim calcmode="lin" valueType="num">
                                      <p:cBhvr>
                                        <p:cTn id="30" dur="1000" fill="hold"/>
                                        <p:tgtEl>
                                          <p:spTgt spid="27">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27">
                                            <p:txEl>
                                              <p:pRg st="3" end="3"/>
                                            </p:txEl>
                                          </p:spTgt>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27">
                                            <p:txEl>
                                              <p:pRg st="4" end="4"/>
                                            </p:txEl>
                                          </p:spTgt>
                                        </p:tgtEl>
                                        <p:attrNameLst>
                                          <p:attrName>style.visibility</p:attrName>
                                        </p:attrNameLst>
                                      </p:cBhvr>
                                      <p:to>
                                        <p:strVal val="visible"/>
                                      </p:to>
                                    </p:set>
                                    <p:animEffect transition="in" filter="fade">
                                      <p:cBhvr>
                                        <p:cTn id="34" dur="1000"/>
                                        <p:tgtEl>
                                          <p:spTgt spid="27">
                                            <p:txEl>
                                              <p:pRg st="4" end="4"/>
                                            </p:txEl>
                                          </p:spTgt>
                                        </p:tgtEl>
                                      </p:cBhvr>
                                    </p:animEffect>
                                    <p:anim calcmode="lin" valueType="num">
                                      <p:cBhvr>
                                        <p:cTn id="35" dur="1000" fill="hold"/>
                                        <p:tgtEl>
                                          <p:spTgt spid="27">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27">
                                            <p:txEl>
                                              <p:pRg st="4" end="4"/>
                                            </p:txEl>
                                          </p:spTgt>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27">
                                            <p:txEl>
                                              <p:pRg st="5" end="5"/>
                                            </p:txEl>
                                          </p:spTgt>
                                        </p:tgtEl>
                                        <p:attrNameLst>
                                          <p:attrName>style.visibility</p:attrName>
                                        </p:attrNameLst>
                                      </p:cBhvr>
                                      <p:to>
                                        <p:strVal val="visible"/>
                                      </p:to>
                                    </p:set>
                                    <p:animEffect transition="in" filter="fade">
                                      <p:cBhvr>
                                        <p:cTn id="39" dur="1000"/>
                                        <p:tgtEl>
                                          <p:spTgt spid="27">
                                            <p:txEl>
                                              <p:pRg st="5" end="5"/>
                                            </p:txEl>
                                          </p:spTgt>
                                        </p:tgtEl>
                                      </p:cBhvr>
                                    </p:animEffect>
                                    <p:anim calcmode="lin" valueType="num">
                                      <p:cBhvr>
                                        <p:cTn id="40" dur="1000" fill="hold"/>
                                        <p:tgtEl>
                                          <p:spTgt spid="27">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27">
                                            <p:txEl>
                                              <p:pRg st="5" end="5"/>
                                            </p:txEl>
                                          </p:spTgt>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27">
                                            <p:txEl>
                                              <p:pRg st="6" end="6"/>
                                            </p:txEl>
                                          </p:spTgt>
                                        </p:tgtEl>
                                        <p:attrNameLst>
                                          <p:attrName>style.visibility</p:attrName>
                                        </p:attrNameLst>
                                      </p:cBhvr>
                                      <p:to>
                                        <p:strVal val="visible"/>
                                      </p:to>
                                    </p:set>
                                    <p:animEffect transition="in" filter="fade">
                                      <p:cBhvr>
                                        <p:cTn id="44" dur="1000"/>
                                        <p:tgtEl>
                                          <p:spTgt spid="27">
                                            <p:txEl>
                                              <p:pRg st="6" end="6"/>
                                            </p:txEl>
                                          </p:spTgt>
                                        </p:tgtEl>
                                      </p:cBhvr>
                                    </p:animEffect>
                                    <p:anim calcmode="lin" valueType="num">
                                      <p:cBhvr>
                                        <p:cTn id="45" dur="1000" fill="hold"/>
                                        <p:tgtEl>
                                          <p:spTgt spid="27">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27">
                                            <p:txEl>
                                              <p:pRg st="6" end="6"/>
                                            </p:txEl>
                                          </p:spTgt>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27">
                                            <p:txEl>
                                              <p:pRg st="7" end="7"/>
                                            </p:txEl>
                                          </p:spTgt>
                                        </p:tgtEl>
                                        <p:attrNameLst>
                                          <p:attrName>style.visibility</p:attrName>
                                        </p:attrNameLst>
                                      </p:cBhvr>
                                      <p:to>
                                        <p:strVal val="visible"/>
                                      </p:to>
                                    </p:set>
                                    <p:animEffect transition="in" filter="fade">
                                      <p:cBhvr>
                                        <p:cTn id="49" dur="1000"/>
                                        <p:tgtEl>
                                          <p:spTgt spid="27">
                                            <p:txEl>
                                              <p:pRg st="7" end="7"/>
                                            </p:txEl>
                                          </p:spTgt>
                                        </p:tgtEl>
                                      </p:cBhvr>
                                    </p:animEffect>
                                    <p:anim calcmode="lin" valueType="num">
                                      <p:cBhvr>
                                        <p:cTn id="50" dur="1000" fill="hold"/>
                                        <p:tgtEl>
                                          <p:spTgt spid="27">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2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animBg="1"/>
      <p:bldP spid="28"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5" name="Kép 44">
            <a:extLst>
              <a:ext uri="{FF2B5EF4-FFF2-40B4-BE49-F238E27FC236}">
                <a16:creationId xmlns:a16="http://schemas.microsoft.com/office/drawing/2014/main" id="{25B8F450-A741-7F46-96DE-140664107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pic>
        <p:nvPicPr>
          <p:cNvPr id="13" name="Picture 12" descr="A picture containing food&#10;&#10;Description automatically generated">
            <a:extLst>
              <a:ext uri="{FF2B5EF4-FFF2-40B4-BE49-F238E27FC236}">
                <a16:creationId xmlns:a16="http://schemas.microsoft.com/office/drawing/2014/main" id="{01305211-F37C-0F40-B215-33625F7923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4" name="Téglalap 40">
            <a:extLst>
              <a:ext uri="{FF2B5EF4-FFF2-40B4-BE49-F238E27FC236}">
                <a16:creationId xmlns:a16="http://schemas.microsoft.com/office/drawing/2014/main" id="{8C171D1F-E5E9-E740-8C4B-417546C0C148}"/>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17" name="Text Box 4">
            <a:extLst>
              <a:ext uri="{FF2B5EF4-FFF2-40B4-BE49-F238E27FC236}">
                <a16:creationId xmlns:a16="http://schemas.microsoft.com/office/drawing/2014/main" id="{35760982-88A7-2C40-9B6F-644065EB4D5B}"/>
              </a:ext>
            </a:extLst>
          </p:cNvPr>
          <p:cNvSpPr txBox="1">
            <a:spLocks noChangeArrowheads="1"/>
          </p:cNvSpPr>
          <p:nvPr/>
        </p:nvSpPr>
        <p:spPr bwMode="auto">
          <a:xfrm>
            <a:off x="1669791" y="116632"/>
            <a:ext cx="928712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4400" dirty="0">
                <a:solidFill>
                  <a:srgbClr val="294143"/>
                </a:solidFill>
              </a:rPr>
              <a:t>Összefoglalás helyett</a:t>
            </a:r>
            <a:endParaRPr lang="hu-HU" altLang="hu-HU" sz="4400" baseline="-25000" dirty="0">
              <a:solidFill>
                <a:srgbClr val="294143"/>
              </a:solidFill>
            </a:endParaRPr>
          </a:p>
        </p:txBody>
      </p:sp>
      <p:pic>
        <p:nvPicPr>
          <p:cNvPr id="23" name="Picture 9">
            <a:extLst>
              <a:ext uri="{FF2B5EF4-FFF2-40B4-BE49-F238E27FC236}">
                <a16:creationId xmlns:a16="http://schemas.microsoft.com/office/drawing/2014/main" id="{A85404D5-2DD5-454A-93BD-185484434BF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63180" y="1773238"/>
            <a:ext cx="5584825"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 Box 7">
            <a:extLst>
              <a:ext uri="{FF2B5EF4-FFF2-40B4-BE49-F238E27FC236}">
                <a16:creationId xmlns:a16="http://schemas.microsoft.com/office/drawing/2014/main" id="{8522FF30-8F20-B644-A6EF-35FD202C8569}"/>
              </a:ext>
            </a:extLst>
          </p:cNvPr>
          <p:cNvSpPr txBox="1">
            <a:spLocks noChangeArrowheads="1"/>
          </p:cNvSpPr>
          <p:nvPr/>
        </p:nvSpPr>
        <p:spPr bwMode="auto">
          <a:xfrm>
            <a:off x="5360292" y="1196975"/>
            <a:ext cx="5056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a:spcBef>
                <a:spcPct val="20000"/>
              </a:spcBef>
              <a:buSzPct val="100000"/>
              <a:buChar char="•"/>
              <a:defRPr sz="3200">
                <a:solidFill>
                  <a:schemeClr val="tx1"/>
                </a:solidFill>
                <a:latin typeface="Times New Roman" panose="02020603050405020304" pitchFamily="18" charset="0"/>
              </a:defRPr>
            </a:lvl1pPr>
            <a:lvl2pPr marL="742950" indent="-285750" defTabSz="762000">
              <a:spcBef>
                <a:spcPct val="20000"/>
              </a:spcBef>
              <a:buSzPct val="100000"/>
              <a:buChar char="–"/>
              <a:defRPr sz="2800">
                <a:solidFill>
                  <a:schemeClr val="tx1"/>
                </a:solidFill>
                <a:latin typeface="Times New Roman" panose="02020603050405020304" pitchFamily="18" charset="0"/>
              </a:defRPr>
            </a:lvl2pPr>
            <a:lvl3pPr marL="1143000" indent="-228600" defTabSz="762000">
              <a:spcBef>
                <a:spcPct val="20000"/>
              </a:spcBef>
              <a:buSzPct val="100000"/>
              <a:buChar char="•"/>
              <a:defRPr sz="2400">
                <a:solidFill>
                  <a:schemeClr val="tx1"/>
                </a:solidFill>
                <a:latin typeface="Times New Roman" panose="02020603050405020304" pitchFamily="18" charset="0"/>
              </a:defRPr>
            </a:lvl3pPr>
            <a:lvl4pPr marL="1600200" indent="-228600" defTabSz="762000">
              <a:spcBef>
                <a:spcPct val="20000"/>
              </a:spcBef>
              <a:buSzPct val="100000"/>
              <a:buChar char="–"/>
              <a:defRPr sz="2000">
                <a:solidFill>
                  <a:schemeClr val="tx1"/>
                </a:solidFill>
                <a:latin typeface="Times New Roman" panose="02020603050405020304" pitchFamily="18" charset="0"/>
              </a:defRPr>
            </a:lvl4pPr>
            <a:lvl5pPr marL="2057400" indent="-228600" defTabSz="762000">
              <a:spcBef>
                <a:spcPct val="20000"/>
              </a:spcBef>
              <a:buSzPct val="100000"/>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hu-HU" altLang="hu-HU" sz="1800">
                <a:solidFill>
                  <a:srgbClr val="294143"/>
                </a:solidFill>
              </a:rPr>
              <a:t>Jones AE, et al. </a:t>
            </a:r>
            <a:r>
              <a:rPr lang="hu-HU" altLang="hu-HU" sz="1800" i="1">
                <a:solidFill>
                  <a:srgbClr val="294143"/>
                </a:solidFill>
              </a:rPr>
              <a:t>Crit Care Med</a:t>
            </a:r>
            <a:r>
              <a:rPr lang="hu-HU" altLang="hu-HU" sz="1800">
                <a:solidFill>
                  <a:srgbClr val="294143"/>
                </a:solidFill>
              </a:rPr>
              <a:t> 2009; 37:1649 –1654</a:t>
            </a:r>
          </a:p>
        </p:txBody>
      </p:sp>
      <p:sp>
        <p:nvSpPr>
          <p:cNvPr id="25" name="Jobbra nyíl 8">
            <a:extLst>
              <a:ext uri="{FF2B5EF4-FFF2-40B4-BE49-F238E27FC236}">
                <a16:creationId xmlns:a16="http://schemas.microsoft.com/office/drawing/2014/main" id="{0B54560D-6936-ED42-8E96-FF8940A24887}"/>
              </a:ext>
            </a:extLst>
          </p:cNvPr>
          <p:cNvSpPr/>
          <p:nvPr/>
        </p:nvSpPr>
        <p:spPr bwMode="auto">
          <a:xfrm rot="18995483">
            <a:off x="3439521" y="3164134"/>
            <a:ext cx="4536504" cy="1224136"/>
          </a:xfrm>
          <a:prstGeom prst="rightArrow">
            <a:avLst/>
          </a:prstGeom>
          <a:solidFill>
            <a:srgbClr val="FF0000"/>
          </a:solidFill>
          <a:ln w="12700" cap="flat" cmpd="sng" algn="ctr">
            <a:solidFill>
              <a:schemeClr val="tx1"/>
            </a:solidFill>
            <a:prstDash val="solid"/>
            <a:round/>
            <a:headEnd type="none" w="sm" len="sm"/>
            <a:tailEnd type="none" w="sm" len="sm"/>
          </a:ln>
          <a:effectLst/>
        </p:spPr>
        <p:txBody>
          <a:bodyPr/>
          <a:lstStyle/>
          <a:p>
            <a:pPr>
              <a:defRPr/>
            </a:pPr>
            <a:r>
              <a:rPr lang="hu-HU" sz="1800" dirty="0">
                <a:ln>
                  <a:solidFill>
                    <a:sysClr val="windowText" lastClr="000000"/>
                  </a:solidFill>
                </a:ln>
                <a:solidFill>
                  <a:srgbClr val="294143"/>
                </a:solidFill>
                <a:cs typeface="Times New Roman" pitchFamily="18" charset="0"/>
              </a:rPr>
              <a:t>	</a:t>
            </a:r>
            <a:r>
              <a:rPr lang="hu-HU" sz="3200" dirty="0" err="1">
                <a:ln>
                  <a:solidFill>
                    <a:sysClr val="windowText" lastClr="000000"/>
                  </a:solidFill>
                </a:ln>
                <a:solidFill>
                  <a:srgbClr val="294143"/>
                </a:solidFill>
                <a:cs typeface="Times New Roman" pitchFamily="18" charset="0"/>
              </a:rPr>
              <a:t>Mortality</a:t>
            </a:r>
            <a:endParaRPr lang="hu-HU" sz="3200" dirty="0">
              <a:ln>
                <a:solidFill>
                  <a:sysClr val="windowText" lastClr="000000"/>
                </a:solidFill>
              </a:ln>
              <a:solidFill>
                <a:srgbClr val="294143"/>
              </a:solidFill>
              <a:cs typeface="Times New Roman" pitchFamily="18" charset="0"/>
            </a:endParaRPr>
          </a:p>
        </p:txBody>
      </p:sp>
      <p:sp>
        <p:nvSpPr>
          <p:cNvPr id="26" name="Lekerekített téglalap 2">
            <a:extLst>
              <a:ext uri="{FF2B5EF4-FFF2-40B4-BE49-F238E27FC236}">
                <a16:creationId xmlns:a16="http://schemas.microsoft.com/office/drawing/2014/main" id="{68CEE6F8-CCB2-DD49-9D52-808C2582C752}"/>
              </a:ext>
            </a:extLst>
          </p:cNvPr>
          <p:cNvSpPr>
            <a:spLocks noChangeArrowheads="1"/>
          </p:cNvSpPr>
          <p:nvPr/>
        </p:nvSpPr>
        <p:spPr bwMode="auto">
          <a:xfrm>
            <a:off x="1265162" y="4924696"/>
            <a:ext cx="9299575" cy="1358848"/>
          </a:xfrm>
          <a:prstGeom prst="roundRect">
            <a:avLst>
              <a:gd name="adj" fmla="val 16667"/>
            </a:avLst>
          </a:prstGeom>
          <a:solidFill>
            <a:srgbClr val="FFC000"/>
          </a:solidFill>
          <a:ln w="28575">
            <a:solidFill>
              <a:srgbClr val="FF0000"/>
            </a:solidFill>
            <a:round/>
            <a:headEnd type="none" w="sm" len="sm"/>
            <a:tailEnd type="none" w="sm" len="sm"/>
          </a:ln>
        </p:spPr>
        <p:txBody>
          <a:bodyPr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a:spcBef>
                <a:spcPct val="0"/>
              </a:spcBef>
              <a:buFontTx/>
              <a:buNone/>
            </a:pPr>
            <a:r>
              <a:rPr lang="hu-HU" altLang="hu-HU" sz="4400" dirty="0">
                <a:solidFill>
                  <a:srgbClr val="294143"/>
                </a:solidFill>
              </a:rPr>
              <a:t>A frontvonalban dolgozó fiatal orvosok kiemelkedő szerepe!</a:t>
            </a:r>
          </a:p>
        </p:txBody>
      </p:sp>
    </p:spTree>
    <p:custDataLst>
      <p:tags r:id="rId1"/>
    </p:custDataLst>
    <p:extLst>
      <p:ext uri="{BB962C8B-B14F-4D97-AF65-F5344CB8AC3E}">
        <p14:creationId xmlns:p14="http://schemas.microsoft.com/office/powerpoint/2010/main" val="3532845364"/>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sp>
        <p:nvSpPr>
          <p:cNvPr id="8" name="Text Box 3">
            <a:extLst>
              <a:ext uri="{FF2B5EF4-FFF2-40B4-BE49-F238E27FC236}">
                <a16:creationId xmlns:a16="http://schemas.microsoft.com/office/drawing/2014/main" id="{BCC792B1-6690-D148-A7A8-89F4AD4A96DD}"/>
              </a:ext>
            </a:extLst>
          </p:cNvPr>
          <p:cNvSpPr txBox="1">
            <a:spLocks noChangeArrowheads="1"/>
          </p:cNvSpPr>
          <p:nvPr/>
        </p:nvSpPr>
        <p:spPr bwMode="auto">
          <a:xfrm>
            <a:off x="1775520" y="116632"/>
            <a:ext cx="90473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4400" dirty="0">
                <a:solidFill>
                  <a:srgbClr val="294143"/>
                </a:solidFill>
              </a:rPr>
              <a:t>Mottó</a:t>
            </a:r>
          </a:p>
        </p:txBody>
      </p:sp>
      <p:sp>
        <p:nvSpPr>
          <p:cNvPr id="10" name="Téglalap 40">
            <a:extLst>
              <a:ext uri="{FF2B5EF4-FFF2-40B4-BE49-F238E27FC236}">
                <a16:creationId xmlns:a16="http://schemas.microsoft.com/office/drawing/2014/main" id="{6C23D829-9411-D14E-96C2-F079CBA468EF}"/>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pic>
        <p:nvPicPr>
          <p:cNvPr id="11" name="Kép 44">
            <a:extLst>
              <a:ext uri="{FF2B5EF4-FFF2-40B4-BE49-F238E27FC236}">
                <a16:creationId xmlns:a16="http://schemas.microsoft.com/office/drawing/2014/main" id="{5EDF8335-9D53-8545-A462-5FF14B7A5E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12" name="Picture 11" descr="A picture containing food&#10;&#10;Description automatically generated">
            <a:extLst>
              <a:ext uri="{FF2B5EF4-FFF2-40B4-BE49-F238E27FC236}">
                <a16:creationId xmlns:a16="http://schemas.microsoft.com/office/drawing/2014/main" id="{A040A33F-C248-324F-9EFB-9F2FEA1915B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3" name="Lekerekített téglalap 2">
            <a:extLst>
              <a:ext uri="{FF2B5EF4-FFF2-40B4-BE49-F238E27FC236}">
                <a16:creationId xmlns:a16="http://schemas.microsoft.com/office/drawing/2014/main" id="{9BBD390F-9208-A94D-956E-6E5D65A736A4}"/>
              </a:ext>
            </a:extLst>
          </p:cNvPr>
          <p:cNvSpPr>
            <a:spLocks noChangeArrowheads="1"/>
          </p:cNvSpPr>
          <p:nvPr/>
        </p:nvSpPr>
        <p:spPr bwMode="auto">
          <a:xfrm>
            <a:off x="1250554" y="2922786"/>
            <a:ext cx="9577064" cy="1383567"/>
          </a:xfrm>
          <a:prstGeom prst="roundRect">
            <a:avLst>
              <a:gd name="adj" fmla="val 16667"/>
            </a:avLst>
          </a:prstGeom>
          <a:solidFill>
            <a:srgbClr val="FFC000"/>
          </a:solidFill>
          <a:ln w="28575">
            <a:solidFill>
              <a:srgbClr val="FF0000"/>
            </a:solidFill>
            <a:round/>
            <a:headEnd type="none" w="sm" len="sm"/>
            <a:tailEnd type="none" w="sm" len="sm"/>
          </a:ln>
        </p:spPr>
        <p:txBody>
          <a:bodyPr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4400" dirty="0">
                <a:solidFill>
                  <a:srgbClr val="294143"/>
                </a:solidFill>
              </a:rPr>
              <a:t>„A diagnózis ráér, de a sejtek türelme véges!” </a:t>
            </a:r>
            <a:r>
              <a:rPr lang="hu-HU" altLang="en-US" sz="4400" baseline="30000" dirty="0">
                <a:solidFill>
                  <a:srgbClr val="294143"/>
                </a:solidFill>
              </a:rPr>
              <a:t>®</a:t>
            </a:r>
            <a:endParaRPr lang="hu-HU" altLang="hu-HU" sz="4400" baseline="30000" dirty="0">
              <a:solidFill>
                <a:srgbClr val="294143"/>
              </a:solidFill>
            </a:endParaRPr>
          </a:p>
        </p:txBody>
      </p:sp>
    </p:spTree>
    <p:custDataLst>
      <p:tags r:id="rId1"/>
    </p:custDataLst>
    <p:extLst>
      <p:ext uri="{BB962C8B-B14F-4D97-AF65-F5344CB8AC3E}">
        <p14:creationId xmlns:p14="http://schemas.microsoft.com/office/powerpoint/2010/main" val="130844217"/>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060">
            <a:extLst>
              <a:ext uri="{FF2B5EF4-FFF2-40B4-BE49-F238E27FC236}">
                <a16:creationId xmlns:a16="http://schemas.microsoft.com/office/drawing/2014/main" id="{1D3F96C7-2BE1-D64E-8287-C72A9D5CDE0D}"/>
              </a:ext>
            </a:extLst>
          </p:cNvPr>
          <p:cNvSpPr>
            <a:spLocks noGrp="1" noChangeArrowheads="1"/>
          </p:cNvSpPr>
          <p:nvPr>
            <p:ph type="title"/>
          </p:nvPr>
        </p:nvSpPr>
        <p:spPr>
          <a:xfrm>
            <a:off x="2077155" y="-273755"/>
            <a:ext cx="8579556" cy="993422"/>
          </a:xfrm>
        </p:spPr>
        <p:txBody>
          <a:bodyPr vert="horz" wrap="square" lIns="107245" tIns="52681" rIns="107245" bIns="52681" numCol="1" anchor="ctr" anchorCtr="0" compatLnSpc="1">
            <a:prstTxWarp prst="textNoShape">
              <a:avLst/>
            </a:prstTxWarp>
          </a:bodyPr>
          <a:lstStyle/>
          <a:p>
            <a:pPr algn="l"/>
            <a:r>
              <a:rPr lang="hu-HU" altLang="hu-HU">
                <a:solidFill>
                  <a:schemeClr val="tx1"/>
                </a:solidFill>
              </a:rPr>
              <a:t> </a:t>
            </a:r>
            <a:endParaRPr lang="en-GB" altLang="hu-HU" b="1">
              <a:solidFill>
                <a:srgbClr val="FFFFFF"/>
              </a:solidFill>
            </a:endParaRPr>
          </a:p>
        </p:txBody>
      </p:sp>
      <p:sp>
        <p:nvSpPr>
          <p:cNvPr id="8" name="Rectangle 9" descr="Vastag átlós felfelé">
            <a:extLst>
              <a:ext uri="{FF2B5EF4-FFF2-40B4-BE49-F238E27FC236}">
                <a16:creationId xmlns:a16="http://schemas.microsoft.com/office/drawing/2014/main" id="{E9374596-2F4B-924E-B50E-EB6F45A059F6}"/>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13" name="Kép 44">
            <a:extLst>
              <a:ext uri="{FF2B5EF4-FFF2-40B4-BE49-F238E27FC236}">
                <a16:creationId xmlns:a16="http://schemas.microsoft.com/office/drawing/2014/main" id="{61B1D45C-EBC5-0144-8212-B6776A7056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14" name="Picture 13" descr="A picture containing food&#10;&#10;Description automatically generated">
            <a:extLst>
              <a:ext uri="{FF2B5EF4-FFF2-40B4-BE49-F238E27FC236}">
                <a16:creationId xmlns:a16="http://schemas.microsoft.com/office/drawing/2014/main" id="{CBC18AD6-29BC-1D4D-B155-5C08CB848A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5" name="Téglalap 40">
            <a:extLst>
              <a:ext uri="{FF2B5EF4-FFF2-40B4-BE49-F238E27FC236}">
                <a16:creationId xmlns:a16="http://schemas.microsoft.com/office/drawing/2014/main" id="{1C536F62-E0FF-6447-A34E-1C9A4ADD2C9E}"/>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11" name="Lekerekített téglalap 2">
            <a:extLst>
              <a:ext uri="{FF2B5EF4-FFF2-40B4-BE49-F238E27FC236}">
                <a16:creationId xmlns:a16="http://schemas.microsoft.com/office/drawing/2014/main" id="{48840CEF-7C08-0F40-873E-23FF6F72D199}"/>
              </a:ext>
            </a:extLst>
          </p:cNvPr>
          <p:cNvSpPr>
            <a:spLocks noChangeArrowheads="1"/>
          </p:cNvSpPr>
          <p:nvPr/>
        </p:nvSpPr>
        <p:spPr bwMode="auto">
          <a:xfrm>
            <a:off x="1631504" y="3063018"/>
            <a:ext cx="9577064" cy="1446101"/>
          </a:xfrm>
          <a:prstGeom prst="roundRect">
            <a:avLst>
              <a:gd name="adj" fmla="val 16667"/>
            </a:avLst>
          </a:prstGeom>
          <a:solidFill>
            <a:schemeClr val="bg1"/>
          </a:solidFill>
          <a:ln w="28575">
            <a:solidFill>
              <a:srgbClr val="FF0000"/>
            </a:solidFill>
            <a:round/>
            <a:headEnd type="none" w="sm" len="sm"/>
            <a:tailEnd type="none" w="sm" len="sm"/>
          </a:ln>
        </p:spPr>
        <p:txBody>
          <a:bodyPr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None/>
            </a:pPr>
            <a:r>
              <a:rPr lang="hu-HU" altLang="hu-HU" sz="4400" dirty="0">
                <a:solidFill>
                  <a:srgbClr val="294143"/>
                </a:solidFill>
              </a:rPr>
              <a:t>Hogyan függ össze a fájdalomcsillapítás és a morbiditás?</a:t>
            </a:r>
          </a:p>
        </p:txBody>
      </p:sp>
      <p:pic>
        <p:nvPicPr>
          <p:cNvPr id="10" name="Kép 43">
            <a:extLst>
              <a:ext uri="{FF2B5EF4-FFF2-40B4-BE49-F238E27FC236}">
                <a16:creationId xmlns:a16="http://schemas.microsoft.com/office/drawing/2014/main" id="{4D40331B-AAE9-AF46-8A45-FCCA7EA20D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16" name="Kép 45">
            <a:extLst>
              <a:ext uri="{FF2B5EF4-FFF2-40B4-BE49-F238E27FC236}">
                <a16:creationId xmlns:a16="http://schemas.microsoft.com/office/drawing/2014/main" id="{34C45FD4-9477-3749-9B7D-55F040017E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spTree>
    <p:extLst>
      <p:ext uri="{BB962C8B-B14F-4D97-AF65-F5344CB8AC3E}">
        <p14:creationId xmlns:p14="http://schemas.microsoft.com/office/powerpoint/2010/main" val="795827241"/>
      </p:ext>
    </p:extLst>
  </p:cSld>
  <p:clrMapOvr>
    <a:masterClrMapping/>
  </p:clrMapOvr>
  <mc:AlternateContent xmlns:mc="http://schemas.openxmlformats.org/markup-compatibility/2006" xmlns:p14="http://schemas.microsoft.com/office/powerpoint/2010/main">
    <mc:Choice Requires="p14">
      <p:transition spd="slow" p14:dur="2000" advTm="1008"/>
    </mc:Choice>
    <mc:Fallback xmlns="">
      <p:transition spd="slow" advTm="1008"/>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l" defTabSz="1083747" rtl="0" eaLnBrk="0" fontAlgn="base" latinLnBrk="0" hangingPunct="0">
              <a:lnSpc>
                <a:spcPct val="100000"/>
              </a:lnSpc>
              <a:spcBef>
                <a:spcPct val="0"/>
              </a:spcBef>
              <a:spcAft>
                <a:spcPct val="0"/>
              </a:spcAft>
              <a:buClrTx/>
              <a:buSzTx/>
              <a:buFontTx/>
              <a:buNone/>
              <a:tabLst/>
              <a:defRPr/>
            </a:pPr>
            <a:endParaRPr kumimoji="0" lang="de-DE" altLang="hu-HU" sz="2844"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l" defTabSz="1083747" rtl="0" eaLnBrk="0" fontAlgn="base" latinLnBrk="0" hangingPunct="0">
              <a:lnSpc>
                <a:spcPct val="100000"/>
              </a:lnSpc>
              <a:spcBef>
                <a:spcPct val="0"/>
              </a:spcBef>
              <a:spcAft>
                <a:spcPct val="0"/>
              </a:spcAft>
              <a:buClrTx/>
              <a:buSzTx/>
              <a:buFontTx/>
              <a:buNone/>
              <a:tabLst/>
              <a:defRPr/>
            </a:pPr>
            <a:endParaRPr kumimoji="0" lang="en-US" altLang="hu-HU" sz="2133"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1" name="Téglalap 40">
            <a:extLst>
              <a:ext uri="{FF2B5EF4-FFF2-40B4-BE49-F238E27FC236}">
                <a16:creationId xmlns:a16="http://schemas.microsoft.com/office/drawing/2014/main" id="{6DA4F302-DDAE-E448-B3B7-3EC41C8CD9C0}"/>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marL="0" marR="0" lvl="0" indent="0" algn="l" defTabSz="1083747" rtl="0" eaLnBrk="0" fontAlgn="base" latinLnBrk="0" hangingPunct="0">
              <a:lnSpc>
                <a:spcPct val="100000"/>
              </a:lnSpc>
              <a:spcBef>
                <a:spcPct val="0"/>
              </a:spcBef>
              <a:spcAft>
                <a:spcPct val="0"/>
              </a:spcAft>
              <a:buClrTx/>
              <a:buSzTx/>
              <a:buFontTx/>
              <a:buNone/>
              <a:tabLst/>
              <a:defRPr/>
            </a:pPr>
            <a:endParaRPr kumimoji="0" lang="hu-HU" sz="2133"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l" defTabSz="1083747" rtl="0" eaLnBrk="0" fontAlgn="base" latinLnBrk="0" hangingPunct="0">
              <a:lnSpc>
                <a:spcPct val="100000"/>
              </a:lnSpc>
              <a:spcBef>
                <a:spcPct val="0"/>
              </a:spcBef>
              <a:spcAft>
                <a:spcPct val="0"/>
              </a:spcAft>
              <a:buClrTx/>
              <a:buSzTx/>
              <a:buFontTx/>
              <a:buNone/>
              <a:tabLst/>
              <a:defRPr/>
            </a:pPr>
            <a:endParaRPr kumimoji="0" lang="en-US" altLang="hu-HU" sz="2133"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sp>
        <p:nvSpPr>
          <p:cNvPr id="13" name="Rectangle 4">
            <a:extLst>
              <a:ext uri="{FF2B5EF4-FFF2-40B4-BE49-F238E27FC236}">
                <a16:creationId xmlns:a16="http://schemas.microsoft.com/office/drawing/2014/main" id="{EECDEA01-6BBF-BE46-A4E3-3A70306EAD64}"/>
              </a:ext>
            </a:extLst>
          </p:cNvPr>
          <p:cNvSpPr>
            <a:spLocks noChangeArrowheads="1"/>
          </p:cNvSpPr>
          <p:nvPr/>
        </p:nvSpPr>
        <p:spPr bwMode="auto">
          <a:xfrm>
            <a:off x="1930524" y="4436790"/>
            <a:ext cx="8497887" cy="15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609600" marR="0" lvl="0" indent="-609600" algn="l" defTabSz="914400" rtl="0" eaLnBrk="0" fontAlgn="base" latinLnBrk="0" hangingPunct="0">
              <a:lnSpc>
                <a:spcPct val="90000"/>
              </a:lnSpc>
              <a:spcBef>
                <a:spcPct val="20000"/>
              </a:spcBef>
              <a:spcAft>
                <a:spcPct val="0"/>
              </a:spcAft>
              <a:buClrTx/>
              <a:buSzTx/>
              <a:buFontTx/>
              <a:buNone/>
              <a:tabLst/>
              <a:defRPr/>
            </a:pPr>
            <a:r>
              <a:rPr kumimoji="0" lang="hu-HU" altLang="hu-HU" sz="2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DO</a:t>
            </a:r>
            <a:r>
              <a:rPr kumimoji="0" lang="hu-HU" altLang="hu-HU" sz="2600" b="0" i="0" u="none" strike="noStrike" kern="1200" cap="none" spc="0" normalizeH="0" baseline="-25000" noProof="0" dirty="0">
                <a:ln>
                  <a:noFill/>
                </a:ln>
                <a:solidFill>
                  <a:srgbClr val="FF0000"/>
                </a:solidFill>
                <a:effectLst/>
                <a:uLnTx/>
                <a:uFillTx/>
                <a:latin typeface="Times New Roman" panose="02020603050405020304" pitchFamily="18" charset="0"/>
                <a:ea typeface="+mn-ea"/>
                <a:cs typeface="+mn-cs"/>
              </a:rPr>
              <a:t>2</a:t>
            </a:r>
            <a:r>
              <a:rPr kumimoji="0" lang="hu-HU" altLang="hu-HU" sz="2600" b="0" i="0" u="none" strike="noStrike" kern="1200" cap="none" spc="0" normalizeH="0" baseline="0" noProof="0" dirty="0">
                <a:ln>
                  <a:noFill/>
                </a:ln>
                <a:solidFill>
                  <a:srgbClr val="294143"/>
                </a:solidFill>
                <a:effectLst/>
                <a:uLnTx/>
                <a:uFillTx/>
                <a:latin typeface="Times New Roman" panose="02020603050405020304" pitchFamily="18" charset="0"/>
                <a:ea typeface="+mn-ea"/>
                <a:cs typeface="+mn-cs"/>
              </a:rPr>
              <a:t>= (SV•HR) • (Hb•1.39•SaO</a:t>
            </a:r>
            <a:r>
              <a:rPr kumimoji="0" lang="hu-HU" altLang="hu-HU" sz="2600" b="0" i="0" u="none" strike="noStrike" kern="1200" cap="none" spc="0" normalizeH="0" baseline="-25000" noProof="0" dirty="0">
                <a:ln>
                  <a:noFill/>
                </a:ln>
                <a:solidFill>
                  <a:srgbClr val="294143"/>
                </a:solidFill>
                <a:effectLst/>
                <a:uLnTx/>
                <a:uFillTx/>
                <a:latin typeface="Times New Roman" panose="02020603050405020304" pitchFamily="18" charset="0"/>
                <a:ea typeface="+mn-ea"/>
                <a:cs typeface="+mn-cs"/>
              </a:rPr>
              <a:t>2</a:t>
            </a:r>
            <a:r>
              <a:rPr kumimoji="0" lang="hu-HU" altLang="hu-HU" sz="2600" b="0" i="0" u="none" strike="noStrike" kern="1200" cap="none" spc="0" normalizeH="0" baseline="0" noProof="0" dirty="0">
                <a:ln>
                  <a:noFill/>
                </a:ln>
                <a:solidFill>
                  <a:srgbClr val="294143"/>
                </a:solidFill>
                <a:effectLst/>
                <a:uLnTx/>
                <a:uFillTx/>
                <a:latin typeface="Times New Roman" panose="02020603050405020304" pitchFamily="18" charset="0"/>
                <a:ea typeface="+mn-ea"/>
                <a:cs typeface="+mn-cs"/>
              </a:rPr>
              <a:t>+0.003•PaO</a:t>
            </a:r>
            <a:r>
              <a:rPr kumimoji="0" lang="hu-HU" altLang="hu-HU" sz="2600" b="0" i="0" u="none" strike="noStrike" kern="1200" cap="none" spc="0" normalizeH="0" baseline="-25000" noProof="0" dirty="0">
                <a:ln>
                  <a:noFill/>
                </a:ln>
                <a:solidFill>
                  <a:srgbClr val="294143"/>
                </a:solidFill>
                <a:effectLst/>
                <a:uLnTx/>
                <a:uFillTx/>
                <a:latin typeface="Times New Roman" panose="02020603050405020304" pitchFamily="18" charset="0"/>
                <a:ea typeface="+mn-ea"/>
                <a:cs typeface="+mn-cs"/>
              </a:rPr>
              <a:t>2</a:t>
            </a:r>
            <a:r>
              <a:rPr kumimoji="0" lang="hu-HU" altLang="hu-HU" sz="2600" b="0" i="0" u="none" strike="noStrike" kern="1200" cap="none" spc="0" normalizeH="0" baseline="0" noProof="0" dirty="0">
                <a:ln>
                  <a:noFill/>
                </a:ln>
                <a:solidFill>
                  <a:srgbClr val="294143"/>
                </a:solidFill>
                <a:effectLst/>
                <a:uLnTx/>
                <a:uFillTx/>
                <a:latin typeface="Times New Roman" panose="02020603050405020304" pitchFamily="18" charset="0"/>
                <a:ea typeface="+mn-ea"/>
                <a:cs typeface="+mn-cs"/>
              </a:rPr>
              <a:t>) </a:t>
            </a:r>
            <a:r>
              <a:rPr kumimoji="0" lang="hu-HU" altLang="hu-HU" sz="2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p>
          <a:p>
            <a:pPr marL="609600" marR="0" lvl="0" indent="-609600" algn="ctr" defTabSz="914400" rtl="0" eaLnBrk="0" fontAlgn="base" latinLnBrk="0" hangingPunct="0">
              <a:lnSpc>
                <a:spcPct val="90000"/>
              </a:lnSpc>
              <a:spcBef>
                <a:spcPct val="20000"/>
              </a:spcBef>
              <a:spcAft>
                <a:spcPct val="0"/>
              </a:spcAft>
              <a:buClrTx/>
              <a:buSzTx/>
              <a:buFontTx/>
              <a:buNone/>
              <a:tabLst/>
              <a:defRPr/>
            </a:pPr>
            <a:endParaRPr kumimoji="0" lang="hu-HU" altLang="hu-HU" sz="2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a:p>
            <a:pPr marL="609600" marR="0" lvl="0" indent="-609600" algn="l" defTabSz="914400" rtl="0" eaLnBrk="0" fontAlgn="base" latinLnBrk="0" hangingPunct="0">
              <a:lnSpc>
                <a:spcPct val="90000"/>
              </a:lnSpc>
              <a:spcBef>
                <a:spcPct val="20000"/>
              </a:spcBef>
              <a:spcAft>
                <a:spcPct val="0"/>
              </a:spcAft>
              <a:buClrTx/>
              <a:buSzTx/>
              <a:buFontTx/>
              <a:buNone/>
              <a:tabLst/>
              <a:defRPr/>
            </a:pPr>
            <a:r>
              <a:rPr kumimoji="0" lang="hu-HU" altLang="hu-HU" sz="2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VO</a:t>
            </a:r>
            <a:r>
              <a:rPr kumimoji="0" lang="hu-HU" altLang="hu-HU" sz="2600" b="0" i="0" u="none" strike="noStrike" kern="1200" cap="none" spc="0" normalizeH="0" baseline="-25000" noProof="0" dirty="0">
                <a:ln>
                  <a:noFill/>
                </a:ln>
                <a:solidFill>
                  <a:srgbClr val="FF0000"/>
                </a:solidFill>
                <a:effectLst/>
                <a:uLnTx/>
                <a:uFillTx/>
                <a:latin typeface="Times New Roman" panose="02020603050405020304" pitchFamily="18" charset="0"/>
                <a:ea typeface="+mn-ea"/>
                <a:cs typeface="+mn-cs"/>
              </a:rPr>
              <a:t>2</a:t>
            </a:r>
            <a:r>
              <a:rPr kumimoji="0" lang="hu-HU" altLang="hu-HU"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altLang="hu-HU" sz="2600" b="0" i="0" u="none" strike="noStrike" kern="1200" cap="none" spc="0" normalizeH="0" baseline="0" noProof="0" dirty="0">
                <a:ln>
                  <a:noFill/>
                </a:ln>
                <a:solidFill>
                  <a:srgbClr val="294143"/>
                </a:solidFill>
                <a:effectLst/>
                <a:uLnTx/>
                <a:uFillTx/>
                <a:latin typeface="Times New Roman" panose="02020603050405020304" pitchFamily="18" charset="0"/>
                <a:ea typeface="+mn-ea"/>
                <a:cs typeface="+mn-cs"/>
              </a:rPr>
              <a:t>= CO • (CaO</a:t>
            </a:r>
            <a:r>
              <a:rPr kumimoji="0" lang="hu-HU" altLang="hu-HU" sz="2600" b="0" i="0" u="none" strike="noStrike" kern="1200" cap="none" spc="0" normalizeH="0" baseline="-25000" noProof="0" dirty="0">
                <a:ln>
                  <a:noFill/>
                </a:ln>
                <a:solidFill>
                  <a:srgbClr val="294143"/>
                </a:solidFill>
                <a:effectLst/>
                <a:uLnTx/>
                <a:uFillTx/>
                <a:latin typeface="Times New Roman" panose="02020603050405020304" pitchFamily="18" charset="0"/>
                <a:ea typeface="+mn-ea"/>
                <a:cs typeface="+mn-cs"/>
              </a:rPr>
              <a:t>2</a:t>
            </a:r>
            <a:r>
              <a:rPr kumimoji="0" lang="hu-HU" altLang="hu-HU" sz="2600" b="0" i="0" u="none" strike="noStrike" kern="1200" cap="none" spc="0" normalizeH="0" baseline="0" noProof="0" dirty="0">
                <a:ln>
                  <a:noFill/>
                </a:ln>
                <a:solidFill>
                  <a:srgbClr val="294143"/>
                </a:solidFill>
                <a:effectLst/>
                <a:uLnTx/>
                <a:uFillTx/>
                <a:latin typeface="Times New Roman" panose="02020603050405020304" pitchFamily="18" charset="0"/>
                <a:ea typeface="+mn-ea"/>
                <a:cs typeface="+mn-cs"/>
              </a:rPr>
              <a:t> - CvO</a:t>
            </a:r>
            <a:r>
              <a:rPr kumimoji="0" lang="hu-HU" altLang="hu-HU" sz="2600" b="0" i="0" u="none" strike="noStrike" kern="1200" cap="none" spc="0" normalizeH="0" baseline="-25000" noProof="0" dirty="0">
                <a:ln>
                  <a:noFill/>
                </a:ln>
                <a:solidFill>
                  <a:srgbClr val="294143"/>
                </a:solidFill>
                <a:effectLst/>
                <a:uLnTx/>
                <a:uFillTx/>
                <a:latin typeface="Times New Roman" panose="02020603050405020304" pitchFamily="18" charset="0"/>
                <a:ea typeface="+mn-ea"/>
                <a:cs typeface="+mn-cs"/>
              </a:rPr>
              <a:t>2</a:t>
            </a:r>
            <a:r>
              <a:rPr kumimoji="0" lang="hu-HU" altLang="hu-HU" sz="2600" b="0" i="0" u="none" strike="noStrike" kern="1200" cap="none" spc="0" normalizeH="0" baseline="0" noProof="0" dirty="0">
                <a:ln>
                  <a:noFill/>
                </a:ln>
                <a:solidFill>
                  <a:srgbClr val="294143"/>
                </a:solidFill>
                <a:effectLst/>
                <a:uLnTx/>
                <a:uFillTx/>
                <a:latin typeface="Times New Roman" panose="02020603050405020304" pitchFamily="18" charset="0"/>
                <a:ea typeface="+mn-ea"/>
                <a:cs typeface="+mn-cs"/>
              </a:rPr>
              <a:t>) </a:t>
            </a:r>
            <a:endParaRPr kumimoji="0" lang="hu-HU" altLang="hu-HU"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609600" marR="0" lvl="0" indent="-609600" algn="r" defTabSz="914400" rtl="0" eaLnBrk="0" fontAlgn="base" latinLnBrk="0" hangingPunct="0">
              <a:lnSpc>
                <a:spcPct val="90000"/>
              </a:lnSpc>
              <a:spcBef>
                <a:spcPct val="20000"/>
              </a:spcBef>
              <a:spcAft>
                <a:spcPct val="0"/>
              </a:spcAft>
              <a:buClrTx/>
              <a:buSzTx/>
              <a:buFontTx/>
              <a:buNone/>
              <a:tabLst/>
              <a:defRPr/>
            </a:pPr>
            <a:endParaRPr kumimoji="0" lang="hu-HU" altLang="hu-HU" sz="1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a:p>
            <a:pPr marL="609600" marR="0" lvl="0" indent="-609600" algn="r" defTabSz="914400" rtl="0" eaLnBrk="0" fontAlgn="base" latinLnBrk="0" hangingPunct="0">
              <a:lnSpc>
                <a:spcPct val="90000"/>
              </a:lnSpc>
              <a:spcBef>
                <a:spcPct val="20000"/>
              </a:spcBef>
              <a:spcAft>
                <a:spcPct val="0"/>
              </a:spcAft>
              <a:buClrTx/>
              <a:buSzTx/>
              <a:buFontTx/>
              <a:buNone/>
              <a:tabLst/>
              <a:defRPr/>
            </a:pPr>
            <a:endParaRPr kumimoji="0" lang="hu-HU" altLang="hu-HU" sz="1400" b="0" i="0" u="none" strike="noStrike" kern="1200" cap="none" spc="0" normalizeH="0" baseline="0" noProof="0" dirty="0">
              <a:ln>
                <a:noFill/>
              </a:ln>
              <a:solidFill>
                <a:srgbClr val="FF3300"/>
              </a:solidFill>
              <a:effectLst/>
              <a:uLnTx/>
              <a:uFillTx/>
              <a:latin typeface="Times New Roman" panose="02020603050405020304" pitchFamily="18" charset="0"/>
              <a:ea typeface="+mn-ea"/>
              <a:cs typeface="+mn-cs"/>
            </a:endParaRPr>
          </a:p>
        </p:txBody>
      </p:sp>
      <p:pic>
        <p:nvPicPr>
          <p:cNvPr id="14" name="Picture 7">
            <a:extLst>
              <a:ext uri="{FF2B5EF4-FFF2-40B4-BE49-F238E27FC236}">
                <a16:creationId xmlns:a16="http://schemas.microsoft.com/office/drawing/2014/main" id="{7E80CF55-E74F-7942-A961-D2F8DFE23B6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15128"/>
          <a:stretch>
            <a:fillRect/>
          </a:stretch>
        </p:blipFill>
        <p:spPr bwMode="auto">
          <a:xfrm>
            <a:off x="1714624" y="1628503"/>
            <a:ext cx="8424862"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zövegdoboz 5">
            <a:extLst>
              <a:ext uri="{FF2B5EF4-FFF2-40B4-BE49-F238E27FC236}">
                <a16:creationId xmlns:a16="http://schemas.microsoft.com/office/drawing/2014/main" id="{23733C64-5481-0041-AA90-E4461D73CD0E}"/>
              </a:ext>
            </a:extLst>
          </p:cNvPr>
          <p:cNvSpPr txBox="1">
            <a:spLocks noChangeArrowheads="1"/>
          </p:cNvSpPr>
          <p:nvPr/>
        </p:nvSpPr>
        <p:spPr bwMode="auto">
          <a:xfrm>
            <a:off x="1930524" y="3212828"/>
            <a:ext cx="1909762" cy="584200"/>
          </a:xfrm>
          <a:prstGeom prst="rect">
            <a:avLst/>
          </a:prstGeom>
          <a:solidFill>
            <a:srgbClr val="FFFFFF"/>
          </a:solidFill>
          <a:ln w="28575">
            <a:solidFill>
              <a:schemeClr val="accent2"/>
            </a:solidFill>
            <a:miter lim="800000"/>
            <a:headEnd/>
            <a:tailEnd/>
          </a:ln>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altLang="hu-HU" sz="32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Fluid</a:t>
            </a:r>
          </a:p>
        </p:txBody>
      </p:sp>
      <p:cxnSp>
        <p:nvCxnSpPr>
          <p:cNvPr id="16" name="Egyenes összekötő nyíllal 10">
            <a:extLst>
              <a:ext uri="{FF2B5EF4-FFF2-40B4-BE49-F238E27FC236}">
                <a16:creationId xmlns:a16="http://schemas.microsoft.com/office/drawing/2014/main" id="{B56CC905-A377-014B-8122-507429652DC1}"/>
              </a:ext>
            </a:extLst>
          </p:cNvPr>
          <p:cNvCxnSpPr>
            <a:cxnSpLocks noChangeShapeType="1"/>
          </p:cNvCxnSpPr>
          <p:nvPr/>
        </p:nvCxnSpPr>
        <p:spPr bwMode="auto">
          <a:xfrm>
            <a:off x="3154486" y="3860528"/>
            <a:ext cx="0" cy="4318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17" name="Téglalap 15">
            <a:extLst>
              <a:ext uri="{FF2B5EF4-FFF2-40B4-BE49-F238E27FC236}">
                <a16:creationId xmlns:a16="http://schemas.microsoft.com/office/drawing/2014/main" id="{DBB39590-F0B8-9A42-B6F8-AA6C8610E1FE}"/>
              </a:ext>
            </a:extLst>
          </p:cNvPr>
          <p:cNvSpPr>
            <a:spLocks noChangeArrowheads="1"/>
          </p:cNvSpPr>
          <p:nvPr/>
        </p:nvSpPr>
        <p:spPr bwMode="auto">
          <a:xfrm>
            <a:off x="2948111" y="4363765"/>
            <a:ext cx="495300" cy="504825"/>
          </a:xfrm>
          <a:prstGeom prst="rect">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altLang="hu-HU"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8" name="Téglalap 13">
            <a:extLst>
              <a:ext uri="{FF2B5EF4-FFF2-40B4-BE49-F238E27FC236}">
                <a16:creationId xmlns:a16="http://schemas.microsoft.com/office/drawing/2014/main" id="{7BC6F478-B81E-DF4D-8B91-C86726C46C37}"/>
              </a:ext>
            </a:extLst>
          </p:cNvPr>
          <p:cNvSpPr>
            <a:spLocks noChangeArrowheads="1"/>
          </p:cNvSpPr>
          <p:nvPr/>
        </p:nvSpPr>
        <p:spPr bwMode="auto">
          <a:xfrm>
            <a:off x="4460999" y="4363765"/>
            <a:ext cx="493712" cy="504825"/>
          </a:xfrm>
          <a:prstGeom prst="rect">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altLang="hu-HU"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9" name="Téglalap 16">
            <a:extLst>
              <a:ext uri="{FF2B5EF4-FFF2-40B4-BE49-F238E27FC236}">
                <a16:creationId xmlns:a16="http://schemas.microsoft.com/office/drawing/2014/main" id="{3A4E542E-4447-164E-9150-1B25CCFD3E9D}"/>
              </a:ext>
            </a:extLst>
          </p:cNvPr>
          <p:cNvSpPr>
            <a:spLocks noChangeArrowheads="1"/>
          </p:cNvSpPr>
          <p:nvPr/>
        </p:nvSpPr>
        <p:spPr bwMode="auto">
          <a:xfrm>
            <a:off x="5578599" y="4363765"/>
            <a:ext cx="817562" cy="504825"/>
          </a:xfrm>
          <a:prstGeom prst="rect">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altLang="hu-HU"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 name="Szövegdoboz 17">
            <a:extLst>
              <a:ext uri="{FF2B5EF4-FFF2-40B4-BE49-F238E27FC236}">
                <a16:creationId xmlns:a16="http://schemas.microsoft.com/office/drawing/2014/main" id="{6EB6417D-F1E9-8B45-8DED-78C1CFB202D2}"/>
              </a:ext>
            </a:extLst>
          </p:cNvPr>
          <p:cNvSpPr txBox="1">
            <a:spLocks noChangeArrowheads="1"/>
          </p:cNvSpPr>
          <p:nvPr/>
        </p:nvSpPr>
        <p:spPr bwMode="auto">
          <a:xfrm>
            <a:off x="3838699" y="3212828"/>
            <a:ext cx="1260475" cy="584200"/>
          </a:xfrm>
          <a:prstGeom prst="rect">
            <a:avLst/>
          </a:prstGeom>
          <a:solidFill>
            <a:srgbClr val="FFFFFF"/>
          </a:solidFill>
          <a:ln w="28575">
            <a:solidFill>
              <a:schemeClr val="accent2"/>
            </a:solidFill>
            <a:miter lim="800000"/>
            <a:headEnd/>
            <a:tailEnd/>
          </a:ln>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altLang="hu-HU" sz="32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Blood</a:t>
            </a:r>
          </a:p>
        </p:txBody>
      </p:sp>
      <p:sp>
        <p:nvSpPr>
          <p:cNvPr id="21" name="Szövegdoboz 18">
            <a:extLst>
              <a:ext uri="{FF2B5EF4-FFF2-40B4-BE49-F238E27FC236}">
                <a16:creationId xmlns:a16="http://schemas.microsoft.com/office/drawing/2014/main" id="{86AACFFA-EBB8-5943-906C-DA3D449E3349}"/>
              </a:ext>
            </a:extLst>
          </p:cNvPr>
          <p:cNvSpPr txBox="1">
            <a:spLocks noChangeArrowheads="1"/>
          </p:cNvSpPr>
          <p:nvPr/>
        </p:nvSpPr>
        <p:spPr bwMode="auto">
          <a:xfrm>
            <a:off x="5116636" y="3212828"/>
            <a:ext cx="1495425" cy="584200"/>
          </a:xfrm>
          <a:prstGeom prst="rect">
            <a:avLst/>
          </a:prstGeom>
          <a:solidFill>
            <a:srgbClr val="FFFFFF"/>
          </a:solidFill>
          <a:ln w="28575">
            <a:solidFill>
              <a:schemeClr val="accent2"/>
            </a:solidFill>
            <a:miter lim="800000"/>
            <a:headEnd/>
            <a:tailEnd/>
          </a:ln>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hu-HU" altLang="hu-HU" sz="32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Oxygen</a:t>
            </a:r>
          </a:p>
        </p:txBody>
      </p:sp>
      <p:cxnSp>
        <p:nvCxnSpPr>
          <p:cNvPr id="22" name="Egyenes összekötő nyíllal 19">
            <a:extLst>
              <a:ext uri="{FF2B5EF4-FFF2-40B4-BE49-F238E27FC236}">
                <a16:creationId xmlns:a16="http://schemas.microsoft.com/office/drawing/2014/main" id="{0433B19C-52D2-9040-A7F0-F01B2B164E55}"/>
              </a:ext>
            </a:extLst>
          </p:cNvPr>
          <p:cNvCxnSpPr>
            <a:cxnSpLocks noChangeShapeType="1"/>
          </p:cNvCxnSpPr>
          <p:nvPr/>
        </p:nvCxnSpPr>
        <p:spPr bwMode="auto">
          <a:xfrm>
            <a:off x="4667374" y="3860528"/>
            <a:ext cx="0" cy="4318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3" name="Egyenes összekötő nyíllal 20">
            <a:extLst>
              <a:ext uri="{FF2B5EF4-FFF2-40B4-BE49-F238E27FC236}">
                <a16:creationId xmlns:a16="http://schemas.microsoft.com/office/drawing/2014/main" id="{E1EF0B20-23C5-E943-930E-221B5AD9C7C5}"/>
              </a:ext>
            </a:extLst>
          </p:cNvPr>
          <p:cNvCxnSpPr>
            <a:cxnSpLocks noChangeShapeType="1"/>
          </p:cNvCxnSpPr>
          <p:nvPr/>
        </p:nvCxnSpPr>
        <p:spPr bwMode="auto">
          <a:xfrm>
            <a:off x="5962774" y="3860528"/>
            <a:ext cx="0" cy="4318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24" name="Szövegdoboz 21">
            <a:extLst>
              <a:ext uri="{FF2B5EF4-FFF2-40B4-BE49-F238E27FC236}">
                <a16:creationId xmlns:a16="http://schemas.microsoft.com/office/drawing/2014/main" id="{35C8E518-DFB3-DF4E-A374-4F5639F4D057}"/>
              </a:ext>
            </a:extLst>
          </p:cNvPr>
          <p:cNvSpPr txBox="1">
            <a:spLocks noChangeArrowheads="1"/>
          </p:cNvSpPr>
          <p:nvPr/>
        </p:nvSpPr>
        <p:spPr bwMode="auto">
          <a:xfrm>
            <a:off x="1570161" y="6021115"/>
            <a:ext cx="3097213" cy="460375"/>
          </a:xfrm>
          <a:prstGeom prst="rect">
            <a:avLst/>
          </a:prstGeom>
          <a:solidFill>
            <a:srgbClr val="FFFFFF"/>
          </a:solidFill>
          <a:ln w="28575">
            <a:solidFill>
              <a:schemeClr val="accent2"/>
            </a:solidFill>
            <a:miter lim="800000"/>
            <a:headEnd/>
            <a:tailEnd/>
          </a:ln>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altLang="hu-HU" sz="24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Analgesia, sedation</a:t>
            </a:r>
          </a:p>
        </p:txBody>
      </p:sp>
      <p:sp>
        <p:nvSpPr>
          <p:cNvPr id="25" name="Téglalap 22">
            <a:extLst>
              <a:ext uri="{FF2B5EF4-FFF2-40B4-BE49-F238E27FC236}">
                <a16:creationId xmlns:a16="http://schemas.microsoft.com/office/drawing/2014/main" id="{1B938782-2D06-FB44-AF01-B8C65BCD792B}"/>
              </a:ext>
            </a:extLst>
          </p:cNvPr>
          <p:cNvSpPr>
            <a:spLocks noChangeArrowheads="1"/>
          </p:cNvSpPr>
          <p:nvPr/>
        </p:nvSpPr>
        <p:spPr bwMode="auto">
          <a:xfrm>
            <a:off x="1930524" y="5300390"/>
            <a:ext cx="728662" cy="504825"/>
          </a:xfrm>
          <a:prstGeom prst="rect">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altLang="hu-HU"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cxnSp>
        <p:nvCxnSpPr>
          <p:cNvPr id="26" name="Egyenes összekötő nyíllal 33">
            <a:extLst>
              <a:ext uri="{FF2B5EF4-FFF2-40B4-BE49-F238E27FC236}">
                <a16:creationId xmlns:a16="http://schemas.microsoft.com/office/drawing/2014/main" id="{5686650E-59EB-4A4F-96B5-A57959469CFF}"/>
              </a:ext>
            </a:extLst>
          </p:cNvPr>
          <p:cNvCxnSpPr>
            <a:cxnSpLocks noChangeShapeType="1"/>
          </p:cNvCxnSpPr>
          <p:nvPr/>
        </p:nvCxnSpPr>
        <p:spPr bwMode="auto">
          <a:xfrm flipV="1">
            <a:off x="2290886" y="5805215"/>
            <a:ext cx="0" cy="2159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27" name="Rectangle 11">
            <a:extLst>
              <a:ext uri="{FF2B5EF4-FFF2-40B4-BE49-F238E27FC236}">
                <a16:creationId xmlns:a16="http://schemas.microsoft.com/office/drawing/2014/main" id="{0708292B-F3A9-F84A-A6AC-0D6FDC8F60C0}"/>
              </a:ext>
            </a:extLst>
          </p:cNvPr>
          <p:cNvSpPr txBox="1">
            <a:spLocks noChangeArrowheads="1"/>
          </p:cNvSpPr>
          <p:nvPr/>
        </p:nvSpPr>
        <p:spPr>
          <a:xfrm>
            <a:off x="2351584" y="146720"/>
            <a:ext cx="8286750" cy="762000"/>
          </a:xfrm>
          <a:prstGeom prst="rect">
            <a:avLst/>
          </a:prstGeom>
          <a:noFill/>
        </p:spPr>
        <p:txBody>
          <a:bodyPr lIns="90488" tIns="44450" rIns="90488" bIns="44450"/>
          <a:lstStyle/>
          <a:p>
            <a:pPr marL="0" marR="0" lvl="0" indent="0" algn="ctr" defTabSz="762000" rtl="0" eaLnBrk="0" fontAlgn="base" latinLnBrk="0" hangingPunct="0">
              <a:lnSpc>
                <a:spcPct val="100000"/>
              </a:lnSpc>
              <a:spcBef>
                <a:spcPct val="0"/>
              </a:spcBef>
              <a:spcAft>
                <a:spcPct val="0"/>
              </a:spcAft>
              <a:buClrTx/>
              <a:buSzTx/>
              <a:buFontTx/>
              <a:buNone/>
              <a:tabLst/>
              <a:defRPr/>
            </a:pPr>
            <a:r>
              <a:rPr kumimoji="0" lang="hu-HU" sz="4400" b="0" i="0" u="none" strike="noStrike" kern="0" cap="none" spc="0" normalizeH="0" baseline="0" noProof="0" dirty="0" err="1">
                <a:ln>
                  <a:noFill/>
                </a:ln>
                <a:solidFill>
                  <a:srgbClr val="294143"/>
                </a:solidFill>
                <a:effectLst/>
                <a:uLnTx/>
                <a:uFillTx/>
                <a:latin typeface="Times New Roman"/>
                <a:ea typeface="+mn-ea"/>
                <a:cs typeface="+mn-cs"/>
              </a:rPr>
              <a:t>Reszuszcitációs</a:t>
            </a:r>
            <a:r>
              <a:rPr kumimoji="0" lang="hu-HU" sz="4400" b="0" i="0" u="none" strike="noStrike" kern="0" cap="none" spc="0" normalizeH="0" baseline="0" noProof="0" dirty="0">
                <a:ln>
                  <a:noFill/>
                </a:ln>
                <a:solidFill>
                  <a:srgbClr val="294143"/>
                </a:solidFill>
                <a:effectLst/>
                <a:uLnTx/>
                <a:uFillTx/>
                <a:latin typeface="Times New Roman"/>
                <a:ea typeface="+mn-ea"/>
                <a:cs typeface="+mn-cs"/>
              </a:rPr>
              <a:t> lépések</a:t>
            </a:r>
            <a:endParaRPr kumimoji="0" lang="hu-HU" sz="4400" b="1" i="0" u="none" strike="noStrike" kern="0" cap="none" spc="0" normalizeH="0" baseline="-25000" noProof="0" dirty="0">
              <a:ln>
                <a:noFill/>
              </a:ln>
              <a:solidFill>
                <a:srgbClr val="294143"/>
              </a:solidFill>
              <a:effectLst/>
              <a:uLnTx/>
              <a:uFillTx/>
              <a:latin typeface="Times New Roman"/>
              <a:ea typeface="+mn-ea"/>
              <a:cs typeface="+mn-cs"/>
            </a:endParaRPr>
          </a:p>
        </p:txBody>
      </p:sp>
      <p:pic>
        <p:nvPicPr>
          <p:cNvPr id="31" name="Kép 44">
            <a:extLst>
              <a:ext uri="{FF2B5EF4-FFF2-40B4-BE49-F238E27FC236}">
                <a16:creationId xmlns:a16="http://schemas.microsoft.com/office/drawing/2014/main" id="{E8D44944-CA73-DE4D-BF15-5F78111FD2C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32" name="Picture 31" descr="A picture containing food&#10;&#10;Description automatically generated">
            <a:extLst>
              <a:ext uri="{FF2B5EF4-FFF2-40B4-BE49-F238E27FC236}">
                <a16:creationId xmlns:a16="http://schemas.microsoft.com/office/drawing/2014/main" id="{69E8160F-DF6C-A74B-8341-41BBE0BE8A0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38" name="AutoShape 10">
            <a:extLst>
              <a:ext uri="{FF2B5EF4-FFF2-40B4-BE49-F238E27FC236}">
                <a16:creationId xmlns:a16="http://schemas.microsoft.com/office/drawing/2014/main" id="{4235655B-4779-2A42-B24E-184777F33346}"/>
              </a:ext>
            </a:extLst>
          </p:cNvPr>
          <p:cNvSpPr>
            <a:spLocks/>
          </p:cNvSpPr>
          <p:nvPr/>
        </p:nvSpPr>
        <p:spPr bwMode="auto">
          <a:xfrm rot="16241813">
            <a:off x="3436267" y="4497710"/>
            <a:ext cx="153988" cy="838200"/>
          </a:xfrm>
          <a:prstGeom prst="leftBrace">
            <a:avLst>
              <a:gd name="adj1" fmla="val 45361"/>
              <a:gd name="adj2" fmla="val 50000"/>
            </a:avLst>
          </a:prstGeom>
          <a:noFill/>
          <a:ln w="19050">
            <a:solidFill>
              <a:srgbClr val="294143"/>
            </a:solidFill>
            <a:round/>
            <a:headEnd type="none" w="sm" len="sm"/>
            <a:tailEnd type="none" w="lg" len="lg"/>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altLang="en-US" sz="2400">
              <a:solidFill>
                <a:srgbClr val="294143"/>
              </a:solidFill>
            </a:endParaRPr>
          </a:p>
        </p:txBody>
      </p:sp>
      <p:sp>
        <p:nvSpPr>
          <p:cNvPr id="39" name="AutoShape 11">
            <a:extLst>
              <a:ext uri="{FF2B5EF4-FFF2-40B4-BE49-F238E27FC236}">
                <a16:creationId xmlns:a16="http://schemas.microsoft.com/office/drawing/2014/main" id="{3912D3DC-EC8F-384A-AC83-F7F8259962F8}"/>
              </a:ext>
            </a:extLst>
          </p:cNvPr>
          <p:cNvSpPr>
            <a:spLocks/>
          </p:cNvSpPr>
          <p:nvPr/>
        </p:nvSpPr>
        <p:spPr bwMode="auto">
          <a:xfrm rot="16241813">
            <a:off x="6184835" y="3239616"/>
            <a:ext cx="152400" cy="3352800"/>
          </a:xfrm>
          <a:prstGeom prst="leftBrace">
            <a:avLst>
              <a:gd name="adj1" fmla="val 183333"/>
              <a:gd name="adj2" fmla="val 50000"/>
            </a:avLst>
          </a:prstGeom>
          <a:noFill/>
          <a:ln w="19050">
            <a:solidFill>
              <a:srgbClr val="294143"/>
            </a:solidFill>
            <a:round/>
            <a:headEnd type="none" w="sm" len="sm"/>
            <a:tailEnd type="none" w="lg" len="lg"/>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altLang="en-US" sz="2400">
              <a:solidFill>
                <a:srgbClr val="294143"/>
              </a:solidFill>
            </a:endParaRPr>
          </a:p>
        </p:txBody>
      </p:sp>
      <p:sp>
        <p:nvSpPr>
          <p:cNvPr id="42" name="Text Box 12">
            <a:extLst>
              <a:ext uri="{FF2B5EF4-FFF2-40B4-BE49-F238E27FC236}">
                <a16:creationId xmlns:a16="http://schemas.microsoft.com/office/drawing/2014/main" id="{E31EA8D6-46BE-374E-94ED-BDC8036834F1}"/>
              </a:ext>
            </a:extLst>
          </p:cNvPr>
          <p:cNvSpPr txBox="1">
            <a:spLocks noChangeArrowheads="1"/>
          </p:cNvSpPr>
          <p:nvPr/>
        </p:nvSpPr>
        <p:spPr bwMode="auto">
          <a:xfrm>
            <a:off x="3170361" y="4916016"/>
            <a:ext cx="608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type="none" w="lg" len="lg"/>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hu-HU" altLang="en-US" sz="2400" dirty="0">
                <a:solidFill>
                  <a:srgbClr val="294143"/>
                </a:solidFill>
              </a:rPr>
              <a:t>CO</a:t>
            </a:r>
          </a:p>
        </p:txBody>
      </p:sp>
      <p:sp>
        <p:nvSpPr>
          <p:cNvPr id="45" name="Text Box 13">
            <a:extLst>
              <a:ext uri="{FF2B5EF4-FFF2-40B4-BE49-F238E27FC236}">
                <a16:creationId xmlns:a16="http://schemas.microsoft.com/office/drawing/2014/main" id="{F0749D19-EAE0-B441-93F8-5B44BBED39A8}"/>
              </a:ext>
            </a:extLst>
          </p:cNvPr>
          <p:cNvSpPr txBox="1">
            <a:spLocks noChangeArrowheads="1"/>
          </p:cNvSpPr>
          <p:nvPr/>
        </p:nvSpPr>
        <p:spPr bwMode="auto">
          <a:xfrm>
            <a:off x="5897934" y="4916016"/>
            <a:ext cx="846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type="none" w="lg" len="lg"/>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hu-HU" altLang="en-US" sz="2400" dirty="0">
                <a:solidFill>
                  <a:srgbClr val="294143"/>
                </a:solidFill>
              </a:rPr>
              <a:t>CaO</a:t>
            </a:r>
            <a:r>
              <a:rPr lang="hu-HU" altLang="en-US" sz="2400" baseline="-25000" dirty="0">
                <a:solidFill>
                  <a:srgbClr val="294143"/>
                </a:solidFill>
              </a:rPr>
              <a:t>2</a:t>
            </a:r>
            <a:endParaRPr lang="hu-HU" altLang="en-US" sz="2400" dirty="0">
              <a:solidFill>
                <a:srgbClr val="294143"/>
              </a:solidFill>
            </a:endParaRPr>
          </a:p>
        </p:txBody>
      </p:sp>
    </p:spTree>
    <p:custDataLst>
      <p:tags r:id="rId1"/>
    </p:custDataLst>
    <p:extLst>
      <p:ext uri="{BB962C8B-B14F-4D97-AF65-F5344CB8AC3E}">
        <p14:creationId xmlns:p14="http://schemas.microsoft.com/office/powerpoint/2010/main" val="3614879821"/>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0.70"/>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par>
                                <p:cTn id="10" presetID="55"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1000" fill="hold"/>
                                        <p:tgtEl>
                                          <p:spTgt spid="16"/>
                                        </p:tgtEl>
                                        <p:attrNameLst>
                                          <p:attrName>ppt_w</p:attrName>
                                        </p:attrNameLst>
                                      </p:cBhvr>
                                      <p:tavLst>
                                        <p:tav tm="0">
                                          <p:val>
                                            <p:strVal val="#ppt_w*0.70"/>
                                          </p:val>
                                        </p:tav>
                                        <p:tav tm="100000">
                                          <p:val>
                                            <p:strVal val="#ppt_w"/>
                                          </p:val>
                                        </p:tav>
                                      </p:tavLst>
                                    </p:anim>
                                    <p:anim calcmode="lin" valueType="num">
                                      <p:cBhvr>
                                        <p:cTn id="13" dur="1000" fill="hold"/>
                                        <p:tgtEl>
                                          <p:spTgt spid="16"/>
                                        </p:tgtEl>
                                        <p:attrNameLst>
                                          <p:attrName>ppt_h</p:attrName>
                                        </p:attrNameLst>
                                      </p:cBhvr>
                                      <p:tavLst>
                                        <p:tav tm="0">
                                          <p:val>
                                            <p:strVal val="#ppt_h"/>
                                          </p:val>
                                        </p:tav>
                                        <p:tav tm="100000">
                                          <p:val>
                                            <p:strVal val="#ppt_h"/>
                                          </p:val>
                                        </p:tav>
                                      </p:tavLst>
                                    </p:anim>
                                    <p:animEffect transition="in" filter="fade">
                                      <p:cBhvr>
                                        <p:cTn id="14" dur="1000"/>
                                        <p:tgtEl>
                                          <p:spTgt spid="16"/>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1000" fill="hold"/>
                                        <p:tgtEl>
                                          <p:spTgt spid="17"/>
                                        </p:tgtEl>
                                        <p:attrNameLst>
                                          <p:attrName>ppt_w</p:attrName>
                                        </p:attrNameLst>
                                      </p:cBhvr>
                                      <p:tavLst>
                                        <p:tav tm="0">
                                          <p:val>
                                            <p:strVal val="#ppt_w*0.70"/>
                                          </p:val>
                                        </p:tav>
                                        <p:tav tm="100000">
                                          <p:val>
                                            <p:strVal val="#ppt_w"/>
                                          </p:val>
                                        </p:tav>
                                      </p:tavLst>
                                    </p:anim>
                                    <p:anim calcmode="lin" valueType="num">
                                      <p:cBhvr>
                                        <p:cTn id="18" dur="1000" fill="hold"/>
                                        <p:tgtEl>
                                          <p:spTgt spid="17"/>
                                        </p:tgtEl>
                                        <p:attrNameLst>
                                          <p:attrName>ppt_h</p:attrName>
                                        </p:attrNameLst>
                                      </p:cBhvr>
                                      <p:tavLst>
                                        <p:tav tm="0">
                                          <p:val>
                                            <p:strVal val="#ppt_h"/>
                                          </p:val>
                                        </p:tav>
                                        <p:tav tm="100000">
                                          <p:val>
                                            <p:strVal val="#ppt_h"/>
                                          </p:val>
                                        </p:tav>
                                      </p:tavLst>
                                    </p:anim>
                                    <p:animEffect transition="in" filter="fade">
                                      <p:cBhvr>
                                        <p:cTn id="19" dur="10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1000" fill="hold"/>
                                        <p:tgtEl>
                                          <p:spTgt spid="20"/>
                                        </p:tgtEl>
                                        <p:attrNameLst>
                                          <p:attrName>ppt_w</p:attrName>
                                        </p:attrNameLst>
                                      </p:cBhvr>
                                      <p:tavLst>
                                        <p:tav tm="0">
                                          <p:val>
                                            <p:strVal val="#ppt_w*0.70"/>
                                          </p:val>
                                        </p:tav>
                                        <p:tav tm="100000">
                                          <p:val>
                                            <p:strVal val="#ppt_w"/>
                                          </p:val>
                                        </p:tav>
                                      </p:tavLst>
                                    </p:anim>
                                    <p:anim calcmode="lin" valueType="num">
                                      <p:cBhvr>
                                        <p:cTn id="25" dur="1000" fill="hold"/>
                                        <p:tgtEl>
                                          <p:spTgt spid="20"/>
                                        </p:tgtEl>
                                        <p:attrNameLst>
                                          <p:attrName>ppt_h</p:attrName>
                                        </p:attrNameLst>
                                      </p:cBhvr>
                                      <p:tavLst>
                                        <p:tav tm="0">
                                          <p:val>
                                            <p:strVal val="#ppt_h"/>
                                          </p:val>
                                        </p:tav>
                                        <p:tav tm="100000">
                                          <p:val>
                                            <p:strVal val="#ppt_h"/>
                                          </p:val>
                                        </p:tav>
                                      </p:tavLst>
                                    </p:anim>
                                    <p:animEffect transition="in" filter="fade">
                                      <p:cBhvr>
                                        <p:cTn id="26" dur="1000"/>
                                        <p:tgtEl>
                                          <p:spTgt spid="20"/>
                                        </p:tgtEl>
                                      </p:cBhvr>
                                    </p:animEffect>
                                  </p:childTnLst>
                                </p:cTn>
                              </p:par>
                              <p:par>
                                <p:cTn id="27" presetID="55"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1000" fill="hold"/>
                                        <p:tgtEl>
                                          <p:spTgt spid="22"/>
                                        </p:tgtEl>
                                        <p:attrNameLst>
                                          <p:attrName>ppt_w</p:attrName>
                                        </p:attrNameLst>
                                      </p:cBhvr>
                                      <p:tavLst>
                                        <p:tav tm="0">
                                          <p:val>
                                            <p:strVal val="#ppt_w*0.70"/>
                                          </p:val>
                                        </p:tav>
                                        <p:tav tm="100000">
                                          <p:val>
                                            <p:strVal val="#ppt_w"/>
                                          </p:val>
                                        </p:tav>
                                      </p:tavLst>
                                    </p:anim>
                                    <p:anim calcmode="lin" valueType="num">
                                      <p:cBhvr>
                                        <p:cTn id="30" dur="1000" fill="hold"/>
                                        <p:tgtEl>
                                          <p:spTgt spid="22"/>
                                        </p:tgtEl>
                                        <p:attrNameLst>
                                          <p:attrName>ppt_h</p:attrName>
                                        </p:attrNameLst>
                                      </p:cBhvr>
                                      <p:tavLst>
                                        <p:tav tm="0">
                                          <p:val>
                                            <p:strVal val="#ppt_h"/>
                                          </p:val>
                                        </p:tav>
                                        <p:tav tm="100000">
                                          <p:val>
                                            <p:strVal val="#ppt_h"/>
                                          </p:val>
                                        </p:tav>
                                      </p:tavLst>
                                    </p:anim>
                                    <p:animEffect transition="in" filter="fade">
                                      <p:cBhvr>
                                        <p:cTn id="31" dur="1000"/>
                                        <p:tgtEl>
                                          <p:spTgt spid="22"/>
                                        </p:tgtEl>
                                      </p:cBhvr>
                                    </p:animEffect>
                                  </p:childTnLst>
                                </p:cTn>
                              </p:par>
                              <p:par>
                                <p:cTn id="32" presetID="55"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1000" fill="hold"/>
                                        <p:tgtEl>
                                          <p:spTgt spid="18"/>
                                        </p:tgtEl>
                                        <p:attrNameLst>
                                          <p:attrName>ppt_w</p:attrName>
                                        </p:attrNameLst>
                                      </p:cBhvr>
                                      <p:tavLst>
                                        <p:tav tm="0">
                                          <p:val>
                                            <p:strVal val="#ppt_w*0.70"/>
                                          </p:val>
                                        </p:tav>
                                        <p:tav tm="100000">
                                          <p:val>
                                            <p:strVal val="#ppt_w"/>
                                          </p:val>
                                        </p:tav>
                                      </p:tavLst>
                                    </p:anim>
                                    <p:anim calcmode="lin" valueType="num">
                                      <p:cBhvr>
                                        <p:cTn id="35" dur="1000" fill="hold"/>
                                        <p:tgtEl>
                                          <p:spTgt spid="18"/>
                                        </p:tgtEl>
                                        <p:attrNameLst>
                                          <p:attrName>ppt_h</p:attrName>
                                        </p:attrNameLst>
                                      </p:cBhvr>
                                      <p:tavLst>
                                        <p:tav tm="0">
                                          <p:val>
                                            <p:strVal val="#ppt_h"/>
                                          </p:val>
                                        </p:tav>
                                        <p:tav tm="100000">
                                          <p:val>
                                            <p:strVal val="#ppt_h"/>
                                          </p:val>
                                        </p:tav>
                                      </p:tavLst>
                                    </p:anim>
                                    <p:animEffect transition="in" filter="fade">
                                      <p:cBhvr>
                                        <p:cTn id="36" dur="10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p:cTn id="41" dur="1000" fill="hold"/>
                                        <p:tgtEl>
                                          <p:spTgt spid="21"/>
                                        </p:tgtEl>
                                        <p:attrNameLst>
                                          <p:attrName>ppt_w</p:attrName>
                                        </p:attrNameLst>
                                      </p:cBhvr>
                                      <p:tavLst>
                                        <p:tav tm="0">
                                          <p:val>
                                            <p:strVal val="#ppt_w*0.70"/>
                                          </p:val>
                                        </p:tav>
                                        <p:tav tm="100000">
                                          <p:val>
                                            <p:strVal val="#ppt_w"/>
                                          </p:val>
                                        </p:tav>
                                      </p:tavLst>
                                    </p:anim>
                                    <p:anim calcmode="lin" valueType="num">
                                      <p:cBhvr>
                                        <p:cTn id="42" dur="1000" fill="hold"/>
                                        <p:tgtEl>
                                          <p:spTgt spid="21"/>
                                        </p:tgtEl>
                                        <p:attrNameLst>
                                          <p:attrName>ppt_h</p:attrName>
                                        </p:attrNameLst>
                                      </p:cBhvr>
                                      <p:tavLst>
                                        <p:tav tm="0">
                                          <p:val>
                                            <p:strVal val="#ppt_h"/>
                                          </p:val>
                                        </p:tav>
                                        <p:tav tm="100000">
                                          <p:val>
                                            <p:strVal val="#ppt_h"/>
                                          </p:val>
                                        </p:tav>
                                      </p:tavLst>
                                    </p:anim>
                                    <p:animEffect transition="in" filter="fade">
                                      <p:cBhvr>
                                        <p:cTn id="43" dur="1000"/>
                                        <p:tgtEl>
                                          <p:spTgt spid="21"/>
                                        </p:tgtEl>
                                      </p:cBhvr>
                                    </p:animEffect>
                                  </p:childTnLst>
                                </p:cTn>
                              </p:par>
                              <p:par>
                                <p:cTn id="44" presetID="55" presetClass="entr" presetSubtype="0"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1000" fill="hold"/>
                                        <p:tgtEl>
                                          <p:spTgt spid="23"/>
                                        </p:tgtEl>
                                        <p:attrNameLst>
                                          <p:attrName>ppt_w</p:attrName>
                                        </p:attrNameLst>
                                      </p:cBhvr>
                                      <p:tavLst>
                                        <p:tav tm="0">
                                          <p:val>
                                            <p:strVal val="#ppt_w*0.70"/>
                                          </p:val>
                                        </p:tav>
                                        <p:tav tm="100000">
                                          <p:val>
                                            <p:strVal val="#ppt_w"/>
                                          </p:val>
                                        </p:tav>
                                      </p:tavLst>
                                    </p:anim>
                                    <p:anim calcmode="lin" valueType="num">
                                      <p:cBhvr>
                                        <p:cTn id="47" dur="1000" fill="hold"/>
                                        <p:tgtEl>
                                          <p:spTgt spid="23"/>
                                        </p:tgtEl>
                                        <p:attrNameLst>
                                          <p:attrName>ppt_h</p:attrName>
                                        </p:attrNameLst>
                                      </p:cBhvr>
                                      <p:tavLst>
                                        <p:tav tm="0">
                                          <p:val>
                                            <p:strVal val="#ppt_h"/>
                                          </p:val>
                                        </p:tav>
                                        <p:tav tm="100000">
                                          <p:val>
                                            <p:strVal val="#ppt_h"/>
                                          </p:val>
                                        </p:tav>
                                      </p:tavLst>
                                    </p:anim>
                                    <p:animEffect transition="in" filter="fade">
                                      <p:cBhvr>
                                        <p:cTn id="48" dur="1000"/>
                                        <p:tgtEl>
                                          <p:spTgt spid="23"/>
                                        </p:tgtEl>
                                      </p:cBhvr>
                                    </p:animEffect>
                                  </p:childTnLst>
                                </p:cTn>
                              </p:par>
                              <p:par>
                                <p:cTn id="49" presetID="55"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p:cTn id="51" dur="1000" fill="hold"/>
                                        <p:tgtEl>
                                          <p:spTgt spid="19"/>
                                        </p:tgtEl>
                                        <p:attrNameLst>
                                          <p:attrName>ppt_w</p:attrName>
                                        </p:attrNameLst>
                                      </p:cBhvr>
                                      <p:tavLst>
                                        <p:tav tm="0">
                                          <p:val>
                                            <p:strVal val="#ppt_w*0.70"/>
                                          </p:val>
                                        </p:tav>
                                        <p:tav tm="100000">
                                          <p:val>
                                            <p:strVal val="#ppt_w"/>
                                          </p:val>
                                        </p:tav>
                                      </p:tavLst>
                                    </p:anim>
                                    <p:anim calcmode="lin" valueType="num">
                                      <p:cBhvr>
                                        <p:cTn id="52" dur="1000" fill="hold"/>
                                        <p:tgtEl>
                                          <p:spTgt spid="19"/>
                                        </p:tgtEl>
                                        <p:attrNameLst>
                                          <p:attrName>ppt_h</p:attrName>
                                        </p:attrNameLst>
                                      </p:cBhvr>
                                      <p:tavLst>
                                        <p:tav tm="0">
                                          <p:val>
                                            <p:strVal val="#ppt_h"/>
                                          </p:val>
                                        </p:tav>
                                        <p:tav tm="100000">
                                          <p:val>
                                            <p:strVal val="#ppt_h"/>
                                          </p:val>
                                        </p:tav>
                                      </p:tavLst>
                                    </p:anim>
                                    <p:animEffect transition="in" filter="fade">
                                      <p:cBhvr>
                                        <p:cTn id="53" dur="1000"/>
                                        <p:tgtEl>
                                          <p:spTgt spid="19"/>
                                        </p:tgtEl>
                                      </p:cBhvr>
                                    </p:animEffect>
                                  </p:childTnLst>
                                </p:cTn>
                              </p:par>
                            </p:childTnLst>
                          </p:cTn>
                        </p:par>
                      </p:childTnLst>
                    </p:cTn>
                  </p:par>
                  <p:par>
                    <p:cTn id="54" fill="hold">
                      <p:stCondLst>
                        <p:cond delay="indefinite"/>
                      </p:stCondLst>
                      <p:childTnLst>
                        <p:par>
                          <p:cTn id="55" fill="hold">
                            <p:stCondLst>
                              <p:cond delay="0"/>
                            </p:stCondLst>
                            <p:childTnLst>
                              <p:par>
                                <p:cTn id="56" presetID="55" presetClass="entr" presetSubtype="0" fill="hold" grpId="0" nodeType="click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strVal val="#ppt_w*0.70"/>
                                          </p:val>
                                        </p:tav>
                                        <p:tav tm="100000">
                                          <p:val>
                                            <p:strVal val="#ppt_w"/>
                                          </p:val>
                                        </p:tav>
                                      </p:tavLst>
                                    </p:anim>
                                    <p:anim calcmode="lin" valueType="num">
                                      <p:cBhvr>
                                        <p:cTn id="59" dur="1000" fill="hold"/>
                                        <p:tgtEl>
                                          <p:spTgt spid="24"/>
                                        </p:tgtEl>
                                        <p:attrNameLst>
                                          <p:attrName>ppt_h</p:attrName>
                                        </p:attrNameLst>
                                      </p:cBhvr>
                                      <p:tavLst>
                                        <p:tav tm="0">
                                          <p:val>
                                            <p:strVal val="#ppt_h"/>
                                          </p:val>
                                        </p:tav>
                                        <p:tav tm="100000">
                                          <p:val>
                                            <p:strVal val="#ppt_h"/>
                                          </p:val>
                                        </p:tav>
                                      </p:tavLst>
                                    </p:anim>
                                    <p:animEffect transition="in" filter="fade">
                                      <p:cBhvr>
                                        <p:cTn id="60" dur="1000"/>
                                        <p:tgtEl>
                                          <p:spTgt spid="24"/>
                                        </p:tgtEl>
                                      </p:cBhvr>
                                    </p:animEffect>
                                  </p:childTnLst>
                                </p:cTn>
                              </p:par>
                              <p:par>
                                <p:cTn id="61" presetID="55" presetClass="entr" presetSubtype="0" fill="hold"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1000" fill="hold"/>
                                        <p:tgtEl>
                                          <p:spTgt spid="26"/>
                                        </p:tgtEl>
                                        <p:attrNameLst>
                                          <p:attrName>ppt_w</p:attrName>
                                        </p:attrNameLst>
                                      </p:cBhvr>
                                      <p:tavLst>
                                        <p:tav tm="0">
                                          <p:val>
                                            <p:strVal val="#ppt_w*0.70"/>
                                          </p:val>
                                        </p:tav>
                                        <p:tav tm="100000">
                                          <p:val>
                                            <p:strVal val="#ppt_w"/>
                                          </p:val>
                                        </p:tav>
                                      </p:tavLst>
                                    </p:anim>
                                    <p:anim calcmode="lin" valueType="num">
                                      <p:cBhvr>
                                        <p:cTn id="64" dur="1000" fill="hold"/>
                                        <p:tgtEl>
                                          <p:spTgt spid="26"/>
                                        </p:tgtEl>
                                        <p:attrNameLst>
                                          <p:attrName>ppt_h</p:attrName>
                                        </p:attrNameLst>
                                      </p:cBhvr>
                                      <p:tavLst>
                                        <p:tav tm="0">
                                          <p:val>
                                            <p:strVal val="#ppt_h"/>
                                          </p:val>
                                        </p:tav>
                                        <p:tav tm="100000">
                                          <p:val>
                                            <p:strVal val="#ppt_h"/>
                                          </p:val>
                                        </p:tav>
                                      </p:tavLst>
                                    </p:anim>
                                    <p:animEffect transition="in" filter="fade">
                                      <p:cBhvr>
                                        <p:cTn id="65" dur="1000"/>
                                        <p:tgtEl>
                                          <p:spTgt spid="26"/>
                                        </p:tgtEl>
                                      </p:cBhvr>
                                    </p:animEffect>
                                  </p:childTnLst>
                                </p:cTn>
                              </p:par>
                              <p:par>
                                <p:cTn id="66" presetID="55" presetClass="entr" presetSubtype="0" fill="hold" grpId="0" nodeType="withEffect">
                                  <p:stCondLst>
                                    <p:cond delay="0"/>
                                  </p:stCondLst>
                                  <p:childTnLst>
                                    <p:set>
                                      <p:cBhvr>
                                        <p:cTn id="67" dur="1" fill="hold">
                                          <p:stCondLst>
                                            <p:cond delay="0"/>
                                          </p:stCondLst>
                                        </p:cTn>
                                        <p:tgtEl>
                                          <p:spTgt spid="25"/>
                                        </p:tgtEl>
                                        <p:attrNameLst>
                                          <p:attrName>style.visibility</p:attrName>
                                        </p:attrNameLst>
                                      </p:cBhvr>
                                      <p:to>
                                        <p:strVal val="visible"/>
                                      </p:to>
                                    </p:set>
                                    <p:anim calcmode="lin" valueType="num">
                                      <p:cBhvr>
                                        <p:cTn id="68" dur="1000" fill="hold"/>
                                        <p:tgtEl>
                                          <p:spTgt spid="25"/>
                                        </p:tgtEl>
                                        <p:attrNameLst>
                                          <p:attrName>ppt_w</p:attrName>
                                        </p:attrNameLst>
                                      </p:cBhvr>
                                      <p:tavLst>
                                        <p:tav tm="0">
                                          <p:val>
                                            <p:strVal val="#ppt_w*0.70"/>
                                          </p:val>
                                        </p:tav>
                                        <p:tav tm="100000">
                                          <p:val>
                                            <p:strVal val="#ppt_w"/>
                                          </p:val>
                                        </p:tav>
                                      </p:tavLst>
                                    </p:anim>
                                    <p:anim calcmode="lin" valueType="num">
                                      <p:cBhvr>
                                        <p:cTn id="69" dur="1000" fill="hold"/>
                                        <p:tgtEl>
                                          <p:spTgt spid="25"/>
                                        </p:tgtEl>
                                        <p:attrNameLst>
                                          <p:attrName>ppt_h</p:attrName>
                                        </p:attrNameLst>
                                      </p:cBhvr>
                                      <p:tavLst>
                                        <p:tav tm="0">
                                          <p:val>
                                            <p:strVal val="#ppt_h"/>
                                          </p:val>
                                        </p:tav>
                                        <p:tav tm="100000">
                                          <p:val>
                                            <p:strVal val="#ppt_h"/>
                                          </p:val>
                                        </p:tav>
                                      </p:tavLst>
                                    </p:anim>
                                    <p:animEffect transition="in" filter="fade">
                                      <p:cBhvr>
                                        <p:cTn id="70"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P spid="19" grpId="0" animBg="1"/>
      <p:bldP spid="20" grpId="0" animBg="1"/>
      <p:bldP spid="21" grpId="0" animBg="1"/>
      <p:bldP spid="24"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060">
            <a:extLst>
              <a:ext uri="{FF2B5EF4-FFF2-40B4-BE49-F238E27FC236}">
                <a16:creationId xmlns:a16="http://schemas.microsoft.com/office/drawing/2014/main" id="{1D3F96C7-2BE1-D64E-8287-C72A9D5CDE0D}"/>
              </a:ext>
            </a:extLst>
          </p:cNvPr>
          <p:cNvSpPr>
            <a:spLocks noGrp="1" noChangeArrowheads="1"/>
          </p:cNvSpPr>
          <p:nvPr>
            <p:ph type="title"/>
          </p:nvPr>
        </p:nvSpPr>
        <p:spPr>
          <a:xfrm>
            <a:off x="2077155" y="-273755"/>
            <a:ext cx="8579556" cy="993422"/>
          </a:xfrm>
        </p:spPr>
        <p:txBody>
          <a:bodyPr vert="horz" wrap="square" lIns="107245" tIns="52681" rIns="107245" bIns="52681" numCol="1" anchor="ctr" anchorCtr="0" compatLnSpc="1">
            <a:prstTxWarp prst="textNoShape">
              <a:avLst/>
            </a:prstTxWarp>
          </a:bodyPr>
          <a:lstStyle/>
          <a:p>
            <a:pPr algn="l"/>
            <a:r>
              <a:rPr lang="hu-HU" altLang="hu-HU">
                <a:solidFill>
                  <a:schemeClr val="tx1"/>
                </a:solidFill>
              </a:rPr>
              <a:t> </a:t>
            </a:r>
            <a:endParaRPr lang="en-GB" altLang="hu-HU" b="1">
              <a:solidFill>
                <a:srgbClr val="FFFFFF"/>
              </a:solidFill>
            </a:endParaRPr>
          </a:p>
        </p:txBody>
      </p:sp>
      <p:sp>
        <p:nvSpPr>
          <p:cNvPr id="8" name="Rectangle 9" descr="Vastag átlós felfelé">
            <a:extLst>
              <a:ext uri="{FF2B5EF4-FFF2-40B4-BE49-F238E27FC236}">
                <a16:creationId xmlns:a16="http://schemas.microsoft.com/office/drawing/2014/main" id="{E9374596-2F4B-924E-B50E-EB6F45A059F6}"/>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13" name="Kép 44">
            <a:extLst>
              <a:ext uri="{FF2B5EF4-FFF2-40B4-BE49-F238E27FC236}">
                <a16:creationId xmlns:a16="http://schemas.microsoft.com/office/drawing/2014/main" id="{61B1D45C-EBC5-0144-8212-B6776A7056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14" name="Picture 13" descr="A picture containing food&#10;&#10;Description automatically generated">
            <a:extLst>
              <a:ext uri="{FF2B5EF4-FFF2-40B4-BE49-F238E27FC236}">
                <a16:creationId xmlns:a16="http://schemas.microsoft.com/office/drawing/2014/main" id="{CBC18AD6-29BC-1D4D-B155-5C08CB848A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5" name="Téglalap 40">
            <a:extLst>
              <a:ext uri="{FF2B5EF4-FFF2-40B4-BE49-F238E27FC236}">
                <a16:creationId xmlns:a16="http://schemas.microsoft.com/office/drawing/2014/main" id="{1C536F62-E0FF-6447-A34E-1C9A4ADD2C9E}"/>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11" name="Lekerekített téglalap 2">
            <a:extLst>
              <a:ext uri="{FF2B5EF4-FFF2-40B4-BE49-F238E27FC236}">
                <a16:creationId xmlns:a16="http://schemas.microsoft.com/office/drawing/2014/main" id="{48840CEF-7C08-0F40-873E-23FF6F72D199}"/>
              </a:ext>
            </a:extLst>
          </p:cNvPr>
          <p:cNvSpPr>
            <a:spLocks noChangeArrowheads="1"/>
          </p:cNvSpPr>
          <p:nvPr/>
        </p:nvSpPr>
        <p:spPr bwMode="auto">
          <a:xfrm>
            <a:off x="1631504" y="3063019"/>
            <a:ext cx="9577064" cy="993422"/>
          </a:xfrm>
          <a:prstGeom prst="roundRect">
            <a:avLst>
              <a:gd name="adj" fmla="val 16667"/>
            </a:avLst>
          </a:prstGeom>
          <a:solidFill>
            <a:schemeClr val="bg1"/>
          </a:solidFill>
          <a:ln w="28575">
            <a:solidFill>
              <a:srgbClr val="FF0000"/>
            </a:solidFill>
            <a:round/>
            <a:headEnd type="none" w="sm" len="sm"/>
            <a:tailEnd type="none" w="sm" len="sm"/>
          </a:ln>
        </p:spPr>
        <p:txBody>
          <a:bodyPr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None/>
            </a:pPr>
            <a:r>
              <a:rPr lang="hu-HU" altLang="hu-HU" sz="4400" dirty="0">
                <a:solidFill>
                  <a:srgbClr val="294143"/>
                </a:solidFill>
              </a:rPr>
              <a:t>Észlelés, koncepció</a:t>
            </a:r>
          </a:p>
        </p:txBody>
      </p:sp>
      <p:pic>
        <p:nvPicPr>
          <p:cNvPr id="10" name="Kép 43">
            <a:extLst>
              <a:ext uri="{FF2B5EF4-FFF2-40B4-BE49-F238E27FC236}">
                <a16:creationId xmlns:a16="http://schemas.microsoft.com/office/drawing/2014/main" id="{1C5FBD30-FCB5-7442-A626-AEAED2DA104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16" name="Kép 45">
            <a:extLst>
              <a:ext uri="{FF2B5EF4-FFF2-40B4-BE49-F238E27FC236}">
                <a16:creationId xmlns:a16="http://schemas.microsoft.com/office/drawing/2014/main" id="{AEA5C67D-0ADB-2040-876F-F9A60A872F7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spTree>
    <p:extLst>
      <p:ext uri="{BB962C8B-B14F-4D97-AF65-F5344CB8AC3E}">
        <p14:creationId xmlns:p14="http://schemas.microsoft.com/office/powerpoint/2010/main" val="4175556100"/>
      </p:ext>
    </p:extLst>
  </p:cSld>
  <p:clrMapOvr>
    <a:masterClrMapping/>
  </p:clrMapOvr>
  <mc:AlternateContent xmlns:mc="http://schemas.openxmlformats.org/markup-compatibility/2006" xmlns:p14="http://schemas.microsoft.com/office/powerpoint/2010/main">
    <mc:Choice Requires="p14">
      <p:transition spd="slow" p14:dur="2000" advTm="1008"/>
    </mc:Choice>
    <mc:Fallback xmlns="">
      <p:transition spd="slow" advTm="1008"/>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5" name="Kép 44">
            <a:extLst>
              <a:ext uri="{FF2B5EF4-FFF2-40B4-BE49-F238E27FC236}">
                <a16:creationId xmlns:a16="http://schemas.microsoft.com/office/drawing/2014/main" id="{25B8F450-A741-7F46-96DE-140664107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pic>
        <p:nvPicPr>
          <p:cNvPr id="13" name="Picture 12" descr="A picture containing food&#10;&#10;Description automatically generated">
            <a:extLst>
              <a:ext uri="{FF2B5EF4-FFF2-40B4-BE49-F238E27FC236}">
                <a16:creationId xmlns:a16="http://schemas.microsoft.com/office/drawing/2014/main" id="{01305211-F37C-0F40-B215-33625F7923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4" name="Téglalap 40">
            <a:extLst>
              <a:ext uri="{FF2B5EF4-FFF2-40B4-BE49-F238E27FC236}">
                <a16:creationId xmlns:a16="http://schemas.microsoft.com/office/drawing/2014/main" id="{8C171D1F-E5E9-E740-8C4B-417546C0C148}"/>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17" name="Text Box 4">
            <a:extLst>
              <a:ext uri="{FF2B5EF4-FFF2-40B4-BE49-F238E27FC236}">
                <a16:creationId xmlns:a16="http://schemas.microsoft.com/office/drawing/2014/main" id="{8176CE20-D918-5C47-9434-B2C4CFBAEE02}"/>
              </a:ext>
            </a:extLst>
          </p:cNvPr>
          <p:cNvSpPr txBox="1">
            <a:spLocks noChangeArrowheads="1"/>
          </p:cNvSpPr>
          <p:nvPr/>
        </p:nvSpPr>
        <p:spPr bwMode="auto">
          <a:xfrm>
            <a:off x="2207568" y="116632"/>
            <a:ext cx="82296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4400" dirty="0">
                <a:solidFill>
                  <a:srgbClr val="294143"/>
                </a:solidFill>
              </a:rPr>
              <a:t>VRS, NRS, VAS</a:t>
            </a:r>
          </a:p>
        </p:txBody>
      </p:sp>
      <p:pic>
        <p:nvPicPr>
          <p:cNvPr id="11" name="Picture 11">
            <a:extLst>
              <a:ext uri="{FF2B5EF4-FFF2-40B4-BE49-F238E27FC236}">
                <a16:creationId xmlns:a16="http://schemas.microsoft.com/office/drawing/2014/main" id="{506D24BE-9789-9B4F-A57C-281C28DCFF7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1022" y="1268760"/>
            <a:ext cx="8553450"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367896002"/>
      </p:ext>
    </p:extLst>
  </p:cSld>
  <p:clrMapOvr>
    <a:masterClrMapping/>
  </p:clrMapOvr>
  <p:transition advTm="10799"/>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5" name="Kép 44">
            <a:extLst>
              <a:ext uri="{FF2B5EF4-FFF2-40B4-BE49-F238E27FC236}">
                <a16:creationId xmlns:a16="http://schemas.microsoft.com/office/drawing/2014/main" id="{25B8F450-A741-7F46-96DE-140664107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pic>
        <p:nvPicPr>
          <p:cNvPr id="13" name="Picture 12" descr="A picture containing food&#10;&#10;Description automatically generated">
            <a:extLst>
              <a:ext uri="{FF2B5EF4-FFF2-40B4-BE49-F238E27FC236}">
                <a16:creationId xmlns:a16="http://schemas.microsoft.com/office/drawing/2014/main" id="{01305211-F37C-0F40-B215-33625F7923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4" name="Téglalap 40">
            <a:extLst>
              <a:ext uri="{FF2B5EF4-FFF2-40B4-BE49-F238E27FC236}">
                <a16:creationId xmlns:a16="http://schemas.microsoft.com/office/drawing/2014/main" id="{8C171D1F-E5E9-E740-8C4B-417546C0C148}"/>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17" name="Text Box 4">
            <a:extLst>
              <a:ext uri="{FF2B5EF4-FFF2-40B4-BE49-F238E27FC236}">
                <a16:creationId xmlns:a16="http://schemas.microsoft.com/office/drawing/2014/main" id="{8176CE20-D918-5C47-9434-B2C4CFBAEE02}"/>
              </a:ext>
            </a:extLst>
          </p:cNvPr>
          <p:cNvSpPr txBox="1">
            <a:spLocks noChangeArrowheads="1"/>
          </p:cNvSpPr>
          <p:nvPr/>
        </p:nvSpPr>
        <p:spPr bwMode="auto">
          <a:xfrm>
            <a:off x="2207568" y="116632"/>
            <a:ext cx="82296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4400" dirty="0">
                <a:solidFill>
                  <a:srgbClr val="294143"/>
                </a:solidFill>
              </a:rPr>
              <a:t>VRS, NRS, VAS</a:t>
            </a:r>
          </a:p>
        </p:txBody>
      </p:sp>
      <p:pic>
        <p:nvPicPr>
          <p:cNvPr id="3" name="Picture 2" descr="A picture containing watch, clock, device, gauge&#10;&#10;Description automatically generated">
            <a:extLst>
              <a:ext uri="{FF2B5EF4-FFF2-40B4-BE49-F238E27FC236}">
                <a16:creationId xmlns:a16="http://schemas.microsoft.com/office/drawing/2014/main" id="{AA654FD6-CFE0-5B48-8014-4437B003131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83883" y="2852800"/>
            <a:ext cx="6076970" cy="1592824"/>
          </a:xfrm>
          <a:prstGeom prst="rect">
            <a:avLst/>
          </a:prstGeom>
        </p:spPr>
      </p:pic>
      <p:sp>
        <p:nvSpPr>
          <p:cNvPr id="15" name="Ellipszis feliratnak 14">
            <a:extLst>
              <a:ext uri="{FF2B5EF4-FFF2-40B4-BE49-F238E27FC236}">
                <a16:creationId xmlns:a16="http://schemas.microsoft.com/office/drawing/2014/main" id="{55B6482C-0C43-D646-904B-585A3EE9F4BA}"/>
              </a:ext>
            </a:extLst>
          </p:cNvPr>
          <p:cNvSpPr>
            <a:spLocks noChangeArrowheads="1"/>
          </p:cNvSpPr>
          <p:nvPr/>
        </p:nvSpPr>
        <p:spPr bwMode="auto">
          <a:xfrm>
            <a:off x="4458414" y="1574569"/>
            <a:ext cx="3727908" cy="864941"/>
          </a:xfrm>
          <a:prstGeom prst="wedgeEllipseCallout">
            <a:avLst>
              <a:gd name="adj1" fmla="val 1396"/>
              <a:gd name="adj2" fmla="val 149618"/>
            </a:avLst>
          </a:prstGeom>
          <a:solidFill>
            <a:schemeClr val="bg1"/>
          </a:solidFill>
          <a:ln w="31750">
            <a:solidFill>
              <a:srgbClr val="FF0000"/>
            </a:solidFill>
            <a:round/>
            <a:headEnd type="none" w="sm" len="sm"/>
            <a:tailEnd type="none" w="sm" len="sm"/>
          </a:ln>
        </p:spPr>
        <p:txBody>
          <a:bodyPr anchor="ctr"/>
          <a:lstStyle>
            <a:lvl1pPr>
              <a:spcBef>
                <a:spcPct val="20000"/>
              </a:spcBef>
              <a:buSzPct val="100000"/>
              <a:buChar char="•"/>
              <a:defRPr sz="3200">
                <a:solidFill>
                  <a:schemeClr val="tx1"/>
                </a:solidFill>
                <a:latin typeface="Times New Roman" charset="0"/>
              </a:defRPr>
            </a:lvl1pPr>
            <a:lvl2pPr marL="742950" indent="-285750">
              <a:spcBef>
                <a:spcPct val="20000"/>
              </a:spcBef>
              <a:buSzPct val="100000"/>
              <a:buChar char="–"/>
              <a:defRPr sz="2800">
                <a:solidFill>
                  <a:schemeClr val="tx1"/>
                </a:solidFill>
                <a:latin typeface="Times New Roman" charset="0"/>
              </a:defRPr>
            </a:lvl2pPr>
            <a:lvl3pPr marL="1143000" indent="-228600">
              <a:spcBef>
                <a:spcPct val="20000"/>
              </a:spcBef>
              <a:buSzPct val="100000"/>
              <a:buChar char="•"/>
              <a:defRPr sz="2400">
                <a:solidFill>
                  <a:schemeClr val="tx1"/>
                </a:solidFill>
                <a:latin typeface="Times New Roman" charset="0"/>
              </a:defRPr>
            </a:lvl3pPr>
            <a:lvl4pPr marL="1600200" indent="-228600">
              <a:spcBef>
                <a:spcPct val="20000"/>
              </a:spcBef>
              <a:buSzPct val="100000"/>
              <a:buChar char="–"/>
              <a:defRPr sz="2000">
                <a:solidFill>
                  <a:schemeClr val="tx1"/>
                </a:solidFill>
                <a:latin typeface="Times New Roman" charset="0"/>
              </a:defRPr>
            </a:lvl4pPr>
            <a:lvl5pPr marL="2057400" indent="-228600">
              <a:spcBef>
                <a:spcPct val="20000"/>
              </a:spcBef>
              <a:buSzPct val="100000"/>
              <a:buChar char="•"/>
              <a:defRPr sz="2000">
                <a:solidFill>
                  <a:schemeClr val="tx1"/>
                </a:solidFill>
                <a:latin typeface="Times New Roman" charset="0"/>
              </a:defRPr>
            </a:lvl5pPr>
            <a:lvl6pPr marL="2514600" indent="-228600" eaLnBrk="0" fontAlgn="base" hangingPunct="0">
              <a:spcBef>
                <a:spcPct val="20000"/>
              </a:spcBef>
              <a:spcAft>
                <a:spcPct val="0"/>
              </a:spcAft>
              <a:buSzPct val="100000"/>
              <a:buChar char="•"/>
              <a:defRPr sz="2000">
                <a:solidFill>
                  <a:schemeClr val="tx1"/>
                </a:solidFill>
                <a:latin typeface="Times New Roman" charset="0"/>
              </a:defRPr>
            </a:lvl6pPr>
            <a:lvl7pPr marL="2971800" indent="-228600" eaLnBrk="0" fontAlgn="base" hangingPunct="0">
              <a:spcBef>
                <a:spcPct val="20000"/>
              </a:spcBef>
              <a:spcAft>
                <a:spcPct val="0"/>
              </a:spcAft>
              <a:buSzPct val="100000"/>
              <a:buChar char="•"/>
              <a:defRPr sz="2000">
                <a:solidFill>
                  <a:schemeClr val="tx1"/>
                </a:solidFill>
                <a:latin typeface="Times New Roman" charset="0"/>
              </a:defRPr>
            </a:lvl7pPr>
            <a:lvl8pPr marL="3429000" indent="-228600" eaLnBrk="0" fontAlgn="base" hangingPunct="0">
              <a:spcBef>
                <a:spcPct val="20000"/>
              </a:spcBef>
              <a:spcAft>
                <a:spcPct val="0"/>
              </a:spcAft>
              <a:buSzPct val="100000"/>
              <a:buChar char="•"/>
              <a:defRPr sz="2000">
                <a:solidFill>
                  <a:schemeClr val="tx1"/>
                </a:solidFill>
                <a:latin typeface="Times New Roman" charset="0"/>
              </a:defRPr>
            </a:lvl8pPr>
            <a:lvl9pPr marL="3886200" indent="-228600" eaLnBrk="0" fontAlgn="base" hangingPunct="0">
              <a:spcBef>
                <a:spcPct val="20000"/>
              </a:spcBef>
              <a:spcAft>
                <a:spcPct val="0"/>
              </a:spcAft>
              <a:buSzPct val="100000"/>
              <a:buChar char="•"/>
              <a:defRPr sz="2000">
                <a:solidFill>
                  <a:schemeClr val="tx1"/>
                </a:solidFill>
                <a:latin typeface="Times New Roman" charset="0"/>
              </a:defRPr>
            </a:lvl9pPr>
          </a:lstStyle>
          <a:p>
            <a:pPr algn="ctr">
              <a:spcBef>
                <a:spcPct val="0"/>
              </a:spcBef>
              <a:buSzTx/>
              <a:buFontTx/>
              <a:buNone/>
            </a:pPr>
            <a:r>
              <a:rPr lang="hu-HU" altLang="hu-HU" sz="2400" dirty="0">
                <a:solidFill>
                  <a:srgbClr val="294143"/>
                </a:solidFill>
                <a:ea typeface="Arial" charset="0"/>
                <a:cs typeface="Arial" charset="0"/>
              </a:rPr>
              <a:t>NSAIDS (</a:t>
            </a:r>
            <a:r>
              <a:rPr lang="hu-HU" altLang="hu-HU" sz="2400" dirty="0" err="1">
                <a:solidFill>
                  <a:srgbClr val="294143"/>
                </a:solidFill>
                <a:ea typeface="Arial" charset="0"/>
                <a:cs typeface="Arial" charset="0"/>
              </a:rPr>
              <a:t>p.os</a:t>
            </a:r>
            <a:r>
              <a:rPr lang="hu-HU" altLang="hu-HU" sz="2400" dirty="0">
                <a:solidFill>
                  <a:srgbClr val="294143"/>
                </a:solidFill>
                <a:ea typeface="Arial" charset="0"/>
                <a:cs typeface="Arial" charset="0"/>
              </a:rPr>
              <a:t>, iv)</a:t>
            </a:r>
          </a:p>
        </p:txBody>
      </p:sp>
      <p:sp>
        <p:nvSpPr>
          <p:cNvPr id="16" name="Ellipszis feliratnak 14">
            <a:extLst>
              <a:ext uri="{FF2B5EF4-FFF2-40B4-BE49-F238E27FC236}">
                <a16:creationId xmlns:a16="http://schemas.microsoft.com/office/drawing/2014/main" id="{4914A75D-67E7-8A4A-A107-3906D2397F29}"/>
              </a:ext>
            </a:extLst>
          </p:cNvPr>
          <p:cNvSpPr>
            <a:spLocks noChangeArrowheads="1"/>
          </p:cNvSpPr>
          <p:nvPr/>
        </p:nvSpPr>
        <p:spPr bwMode="auto">
          <a:xfrm>
            <a:off x="8472264" y="4833760"/>
            <a:ext cx="2312987" cy="792509"/>
          </a:xfrm>
          <a:prstGeom prst="wedgeEllipseCallout">
            <a:avLst>
              <a:gd name="adj1" fmla="val -53405"/>
              <a:gd name="adj2" fmla="val -175315"/>
            </a:avLst>
          </a:prstGeom>
          <a:solidFill>
            <a:schemeClr val="bg1"/>
          </a:solidFill>
          <a:ln w="31750">
            <a:solidFill>
              <a:srgbClr val="FF0000"/>
            </a:solidFill>
            <a:round/>
            <a:headEnd type="none" w="sm" len="sm"/>
            <a:tailEnd type="none" w="sm" len="sm"/>
          </a:ln>
        </p:spPr>
        <p:txBody>
          <a:bodyPr anchor="ctr"/>
          <a:lstStyle>
            <a:lvl1pPr>
              <a:spcBef>
                <a:spcPct val="20000"/>
              </a:spcBef>
              <a:buSzPct val="100000"/>
              <a:buChar char="•"/>
              <a:defRPr sz="3200">
                <a:solidFill>
                  <a:schemeClr val="tx1"/>
                </a:solidFill>
                <a:latin typeface="Times New Roman" charset="0"/>
              </a:defRPr>
            </a:lvl1pPr>
            <a:lvl2pPr marL="742950" indent="-285750">
              <a:spcBef>
                <a:spcPct val="20000"/>
              </a:spcBef>
              <a:buSzPct val="100000"/>
              <a:buChar char="–"/>
              <a:defRPr sz="2800">
                <a:solidFill>
                  <a:schemeClr val="tx1"/>
                </a:solidFill>
                <a:latin typeface="Times New Roman" charset="0"/>
              </a:defRPr>
            </a:lvl2pPr>
            <a:lvl3pPr marL="1143000" indent="-228600">
              <a:spcBef>
                <a:spcPct val="20000"/>
              </a:spcBef>
              <a:buSzPct val="100000"/>
              <a:buChar char="•"/>
              <a:defRPr sz="2400">
                <a:solidFill>
                  <a:schemeClr val="tx1"/>
                </a:solidFill>
                <a:latin typeface="Times New Roman" charset="0"/>
              </a:defRPr>
            </a:lvl3pPr>
            <a:lvl4pPr marL="1600200" indent="-228600">
              <a:spcBef>
                <a:spcPct val="20000"/>
              </a:spcBef>
              <a:buSzPct val="100000"/>
              <a:buChar char="–"/>
              <a:defRPr sz="2000">
                <a:solidFill>
                  <a:schemeClr val="tx1"/>
                </a:solidFill>
                <a:latin typeface="Times New Roman" charset="0"/>
              </a:defRPr>
            </a:lvl4pPr>
            <a:lvl5pPr marL="2057400" indent="-228600">
              <a:spcBef>
                <a:spcPct val="20000"/>
              </a:spcBef>
              <a:buSzPct val="100000"/>
              <a:buChar char="•"/>
              <a:defRPr sz="2000">
                <a:solidFill>
                  <a:schemeClr val="tx1"/>
                </a:solidFill>
                <a:latin typeface="Times New Roman" charset="0"/>
              </a:defRPr>
            </a:lvl5pPr>
            <a:lvl6pPr marL="2514600" indent="-228600" eaLnBrk="0" fontAlgn="base" hangingPunct="0">
              <a:spcBef>
                <a:spcPct val="20000"/>
              </a:spcBef>
              <a:spcAft>
                <a:spcPct val="0"/>
              </a:spcAft>
              <a:buSzPct val="100000"/>
              <a:buChar char="•"/>
              <a:defRPr sz="2000">
                <a:solidFill>
                  <a:schemeClr val="tx1"/>
                </a:solidFill>
                <a:latin typeface="Times New Roman" charset="0"/>
              </a:defRPr>
            </a:lvl6pPr>
            <a:lvl7pPr marL="2971800" indent="-228600" eaLnBrk="0" fontAlgn="base" hangingPunct="0">
              <a:spcBef>
                <a:spcPct val="20000"/>
              </a:spcBef>
              <a:spcAft>
                <a:spcPct val="0"/>
              </a:spcAft>
              <a:buSzPct val="100000"/>
              <a:buChar char="•"/>
              <a:defRPr sz="2000">
                <a:solidFill>
                  <a:schemeClr val="tx1"/>
                </a:solidFill>
                <a:latin typeface="Times New Roman" charset="0"/>
              </a:defRPr>
            </a:lvl7pPr>
            <a:lvl8pPr marL="3429000" indent="-228600" eaLnBrk="0" fontAlgn="base" hangingPunct="0">
              <a:spcBef>
                <a:spcPct val="20000"/>
              </a:spcBef>
              <a:spcAft>
                <a:spcPct val="0"/>
              </a:spcAft>
              <a:buSzPct val="100000"/>
              <a:buChar char="•"/>
              <a:defRPr sz="2000">
                <a:solidFill>
                  <a:schemeClr val="tx1"/>
                </a:solidFill>
                <a:latin typeface="Times New Roman" charset="0"/>
              </a:defRPr>
            </a:lvl8pPr>
            <a:lvl9pPr marL="3886200" indent="-228600" eaLnBrk="0" fontAlgn="base" hangingPunct="0">
              <a:spcBef>
                <a:spcPct val="20000"/>
              </a:spcBef>
              <a:spcAft>
                <a:spcPct val="0"/>
              </a:spcAft>
              <a:buSzPct val="100000"/>
              <a:buChar char="•"/>
              <a:defRPr sz="2000">
                <a:solidFill>
                  <a:schemeClr val="tx1"/>
                </a:solidFill>
                <a:latin typeface="Times New Roman" charset="0"/>
              </a:defRPr>
            </a:lvl9pPr>
          </a:lstStyle>
          <a:p>
            <a:pPr algn="ctr">
              <a:spcBef>
                <a:spcPct val="0"/>
              </a:spcBef>
              <a:buSzTx/>
              <a:buFontTx/>
              <a:buNone/>
            </a:pPr>
            <a:r>
              <a:rPr lang="hu-HU" altLang="hu-HU" sz="2400" dirty="0" err="1">
                <a:solidFill>
                  <a:srgbClr val="294143"/>
                </a:solidFill>
                <a:ea typeface="Arial" charset="0"/>
                <a:cs typeface="Arial" charset="0"/>
              </a:rPr>
              <a:t>I.v</a:t>
            </a:r>
            <a:r>
              <a:rPr lang="hu-HU" altLang="hu-HU" sz="2400" dirty="0">
                <a:solidFill>
                  <a:srgbClr val="294143"/>
                </a:solidFill>
                <a:ea typeface="Arial" charset="0"/>
                <a:cs typeface="Arial" charset="0"/>
              </a:rPr>
              <a:t>. </a:t>
            </a:r>
            <a:r>
              <a:rPr lang="hu-HU" altLang="hu-HU" sz="2400" dirty="0" err="1">
                <a:solidFill>
                  <a:srgbClr val="294143"/>
                </a:solidFill>
                <a:ea typeface="Arial" charset="0"/>
                <a:cs typeface="Arial" charset="0"/>
              </a:rPr>
              <a:t>ópiátok</a:t>
            </a:r>
            <a:endParaRPr lang="hu-HU" altLang="hu-HU" sz="2400" dirty="0">
              <a:solidFill>
                <a:srgbClr val="294143"/>
              </a:solidFill>
              <a:ea typeface="Arial" charset="0"/>
              <a:cs typeface="Arial" charset="0"/>
            </a:endParaRPr>
          </a:p>
        </p:txBody>
      </p:sp>
      <p:sp>
        <p:nvSpPr>
          <p:cNvPr id="18" name="Ellipszis feliratnak 14">
            <a:extLst>
              <a:ext uri="{FF2B5EF4-FFF2-40B4-BE49-F238E27FC236}">
                <a16:creationId xmlns:a16="http://schemas.microsoft.com/office/drawing/2014/main" id="{026DBCE7-41A9-E24B-93DA-595FC153084C}"/>
              </a:ext>
            </a:extLst>
          </p:cNvPr>
          <p:cNvSpPr>
            <a:spLocks noChangeArrowheads="1"/>
          </p:cNvSpPr>
          <p:nvPr/>
        </p:nvSpPr>
        <p:spPr bwMode="auto">
          <a:xfrm>
            <a:off x="1919536" y="4833760"/>
            <a:ext cx="3036888" cy="1060450"/>
          </a:xfrm>
          <a:prstGeom prst="wedgeEllipseCallout">
            <a:avLst>
              <a:gd name="adj1" fmla="val 69915"/>
              <a:gd name="adj2" fmla="val -147884"/>
            </a:avLst>
          </a:prstGeom>
          <a:solidFill>
            <a:schemeClr val="bg1"/>
          </a:solidFill>
          <a:ln w="31750">
            <a:solidFill>
              <a:srgbClr val="FF0000"/>
            </a:solidFill>
            <a:round/>
            <a:headEnd type="none" w="sm" len="sm"/>
            <a:tailEnd type="none" w="sm" len="sm"/>
          </a:ln>
        </p:spPr>
        <p:txBody>
          <a:bodyPr anchor="ctr"/>
          <a:lstStyle>
            <a:lvl1pPr>
              <a:spcBef>
                <a:spcPct val="20000"/>
              </a:spcBef>
              <a:buSzPct val="100000"/>
              <a:buChar char="•"/>
              <a:defRPr sz="3200">
                <a:solidFill>
                  <a:schemeClr val="tx1"/>
                </a:solidFill>
                <a:latin typeface="Times New Roman" charset="0"/>
              </a:defRPr>
            </a:lvl1pPr>
            <a:lvl2pPr marL="742950" indent="-285750">
              <a:spcBef>
                <a:spcPct val="20000"/>
              </a:spcBef>
              <a:buSzPct val="100000"/>
              <a:buChar char="–"/>
              <a:defRPr sz="2800">
                <a:solidFill>
                  <a:schemeClr val="tx1"/>
                </a:solidFill>
                <a:latin typeface="Times New Roman" charset="0"/>
              </a:defRPr>
            </a:lvl2pPr>
            <a:lvl3pPr marL="1143000" indent="-228600">
              <a:spcBef>
                <a:spcPct val="20000"/>
              </a:spcBef>
              <a:buSzPct val="100000"/>
              <a:buChar char="•"/>
              <a:defRPr sz="2400">
                <a:solidFill>
                  <a:schemeClr val="tx1"/>
                </a:solidFill>
                <a:latin typeface="Times New Roman" charset="0"/>
              </a:defRPr>
            </a:lvl3pPr>
            <a:lvl4pPr marL="1600200" indent="-228600">
              <a:spcBef>
                <a:spcPct val="20000"/>
              </a:spcBef>
              <a:buSzPct val="100000"/>
              <a:buChar char="–"/>
              <a:defRPr sz="2000">
                <a:solidFill>
                  <a:schemeClr val="tx1"/>
                </a:solidFill>
                <a:latin typeface="Times New Roman" charset="0"/>
              </a:defRPr>
            </a:lvl4pPr>
            <a:lvl5pPr marL="2057400" indent="-228600">
              <a:spcBef>
                <a:spcPct val="20000"/>
              </a:spcBef>
              <a:buSzPct val="100000"/>
              <a:buChar char="•"/>
              <a:defRPr sz="2000">
                <a:solidFill>
                  <a:schemeClr val="tx1"/>
                </a:solidFill>
                <a:latin typeface="Times New Roman" charset="0"/>
              </a:defRPr>
            </a:lvl5pPr>
            <a:lvl6pPr marL="2514600" indent="-228600" eaLnBrk="0" fontAlgn="base" hangingPunct="0">
              <a:spcBef>
                <a:spcPct val="20000"/>
              </a:spcBef>
              <a:spcAft>
                <a:spcPct val="0"/>
              </a:spcAft>
              <a:buSzPct val="100000"/>
              <a:buChar char="•"/>
              <a:defRPr sz="2000">
                <a:solidFill>
                  <a:schemeClr val="tx1"/>
                </a:solidFill>
                <a:latin typeface="Times New Roman" charset="0"/>
              </a:defRPr>
            </a:lvl6pPr>
            <a:lvl7pPr marL="2971800" indent="-228600" eaLnBrk="0" fontAlgn="base" hangingPunct="0">
              <a:spcBef>
                <a:spcPct val="20000"/>
              </a:spcBef>
              <a:spcAft>
                <a:spcPct val="0"/>
              </a:spcAft>
              <a:buSzPct val="100000"/>
              <a:buChar char="•"/>
              <a:defRPr sz="2000">
                <a:solidFill>
                  <a:schemeClr val="tx1"/>
                </a:solidFill>
                <a:latin typeface="Times New Roman" charset="0"/>
              </a:defRPr>
            </a:lvl7pPr>
            <a:lvl8pPr marL="3429000" indent="-228600" eaLnBrk="0" fontAlgn="base" hangingPunct="0">
              <a:spcBef>
                <a:spcPct val="20000"/>
              </a:spcBef>
              <a:spcAft>
                <a:spcPct val="0"/>
              </a:spcAft>
              <a:buSzPct val="100000"/>
              <a:buChar char="•"/>
              <a:defRPr sz="2000">
                <a:solidFill>
                  <a:schemeClr val="tx1"/>
                </a:solidFill>
                <a:latin typeface="Times New Roman" charset="0"/>
              </a:defRPr>
            </a:lvl8pPr>
            <a:lvl9pPr marL="3886200" indent="-228600" eaLnBrk="0" fontAlgn="base" hangingPunct="0">
              <a:spcBef>
                <a:spcPct val="20000"/>
              </a:spcBef>
              <a:spcAft>
                <a:spcPct val="0"/>
              </a:spcAft>
              <a:buSzPct val="100000"/>
              <a:buChar char="•"/>
              <a:defRPr sz="2000">
                <a:solidFill>
                  <a:schemeClr val="tx1"/>
                </a:solidFill>
                <a:latin typeface="Times New Roman" charset="0"/>
              </a:defRPr>
            </a:lvl9pPr>
          </a:lstStyle>
          <a:p>
            <a:pPr algn="ctr">
              <a:spcBef>
                <a:spcPct val="0"/>
              </a:spcBef>
              <a:buSzTx/>
              <a:buFontTx/>
              <a:buNone/>
            </a:pPr>
            <a:r>
              <a:rPr lang="hu-HU" altLang="hu-HU" sz="2400" dirty="0">
                <a:solidFill>
                  <a:srgbClr val="294143"/>
                </a:solidFill>
                <a:ea typeface="Arial" charset="0"/>
                <a:cs typeface="Arial" charset="0"/>
              </a:rPr>
              <a:t>Intervenciós küszöb</a:t>
            </a:r>
          </a:p>
        </p:txBody>
      </p:sp>
    </p:spTree>
    <p:custDataLst>
      <p:tags r:id="rId1"/>
    </p:custDataLst>
    <p:extLst>
      <p:ext uri="{BB962C8B-B14F-4D97-AF65-F5344CB8AC3E}">
        <p14:creationId xmlns:p14="http://schemas.microsoft.com/office/powerpoint/2010/main" val="2945493344"/>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5" name="Kép 44">
            <a:extLst>
              <a:ext uri="{FF2B5EF4-FFF2-40B4-BE49-F238E27FC236}">
                <a16:creationId xmlns:a16="http://schemas.microsoft.com/office/drawing/2014/main" id="{25B8F450-A741-7F46-96DE-140664107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pic>
        <p:nvPicPr>
          <p:cNvPr id="13" name="Picture 12" descr="A picture containing food&#10;&#10;Description automatically generated">
            <a:extLst>
              <a:ext uri="{FF2B5EF4-FFF2-40B4-BE49-F238E27FC236}">
                <a16:creationId xmlns:a16="http://schemas.microsoft.com/office/drawing/2014/main" id="{01305211-F37C-0F40-B215-33625F7923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4" name="Téglalap 40">
            <a:extLst>
              <a:ext uri="{FF2B5EF4-FFF2-40B4-BE49-F238E27FC236}">
                <a16:creationId xmlns:a16="http://schemas.microsoft.com/office/drawing/2014/main" id="{8C171D1F-E5E9-E740-8C4B-417546C0C148}"/>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17" name="Text Box 4">
            <a:extLst>
              <a:ext uri="{FF2B5EF4-FFF2-40B4-BE49-F238E27FC236}">
                <a16:creationId xmlns:a16="http://schemas.microsoft.com/office/drawing/2014/main" id="{8176CE20-D918-5C47-9434-B2C4CFBAEE02}"/>
              </a:ext>
            </a:extLst>
          </p:cNvPr>
          <p:cNvSpPr txBox="1">
            <a:spLocks noChangeArrowheads="1"/>
          </p:cNvSpPr>
          <p:nvPr/>
        </p:nvSpPr>
        <p:spPr bwMode="auto">
          <a:xfrm>
            <a:off x="2207568" y="116632"/>
            <a:ext cx="82296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4400" dirty="0">
                <a:solidFill>
                  <a:srgbClr val="294143"/>
                </a:solidFill>
              </a:rPr>
              <a:t>NICE: Lépcsőzetes, multimodális</a:t>
            </a:r>
          </a:p>
        </p:txBody>
      </p:sp>
      <p:pic>
        <p:nvPicPr>
          <p:cNvPr id="12" name="Picture 2">
            <a:extLst>
              <a:ext uri="{FF2B5EF4-FFF2-40B4-BE49-F238E27FC236}">
                <a16:creationId xmlns:a16="http://schemas.microsoft.com/office/drawing/2014/main" id="{30441BE4-E4B8-9F43-B3BE-17FAF4205C4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29112" y="1423941"/>
            <a:ext cx="3533775"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638540359"/>
      </p:ext>
    </p:extLst>
  </p:cSld>
  <p:clrMapOvr>
    <a:masterClrMapping/>
  </p:clrMapOvr>
  <p:transition advTm="10799"/>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5" name="Kép 44">
            <a:extLst>
              <a:ext uri="{FF2B5EF4-FFF2-40B4-BE49-F238E27FC236}">
                <a16:creationId xmlns:a16="http://schemas.microsoft.com/office/drawing/2014/main" id="{25B8F450-A741-7F46-96DE-140664107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pic>
        <p:nvPicPr>
          <p:cNvPr id="13" name="Picture 12" descr="A picture containing food&#10;&#10;Description automatically generated">
            <a:extLst>
              <a:ext uri="{FF2B5EF4-FFF2-40B4-BE49-F238E27FC236}">
                <a16:creationId xmlns:a16="http://schemas.microsoft.com/office/drawing/2014/main" id="{01305211-F37C-0F40-B215-33625F7923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4" name="Téglalap 40">
            <a:extLst>
              <a:ext uri="{FF2B5EF4-FFF2-40B4-BE49-F238E27FC236}">
                <a16:creationId xmlns:a16="http://schemas.microsoft.com/office/drawing/2014/main" id="{8C171D1F-E5E9-E740-8C4B-417546C0C148}"/>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17" name="Text Box 4">
            <a:extLst>
              <a:ext uri="{FF2B5EF4-FFF2-40B4-BE49-F238E27FC236}">
                <a16:creationId xmlns:a16="http://schemas.microsoft.com/office/drawing/2014/main" id="{8176CE20-D918-5C47-9434-B2C4CFBAEE02}"/>
              </a:ext>
            </a:extLst>
          </p:cNvPr>
          <p:cNvSpPr txBox="1">
            <a:spLocks noChangeArrowheads="1"/>
          </p:cNvSpPr>
          <p:nvPr/>
        </p:nvSpPr>
        <p:spPr bwMode="auto">
          <a:xfrm>
            <a:off x="1669791" y="116632"/>
            <a:ext cx="928712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4400" dirty="0">
                <a:solidFill>
                  <a:srgbClr val="294143"/>
                </a:solidFill>
              </a:rPr>
              <a:t>ERAS: perioperatív fájdalomcsillapítás</a:t>
            </a:r>
          </a:p>
        </p:txBody>
      </p:sp>
      <p:pic>
        <p:nvPicPr>
          <p:cNvPr id="15" name="Picture 7">
            <a:extLst>
              <a:ext uri="{FF2B5EF4-FFF2-40B4-BE49-F238E27FC236}">
                <a16:creationId xmlns:a16="http://schemas.microsoft.com/office/drawing/2014/main" id="{77D78C4C-5F18-8546-981A-786322B0CE6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80764" y="1052736"/>
            <a:ext cx="7947684" cy="5350148"/>
          </a:xfrm>
          <a:prstGeom prst="rect">
            <a:avLst/>
          </a:prstGeom>
          <a:noFill/>
          <a:ln>
            <a:noFill/>
          </a:ln>
          <a:effectLst>
            <a:outerShdw blurRad="63500" sx="102000" sy="102000" algn="ctr"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Lekerekített téglalap 7">
            <a:extLst>
              <a:ext uri="{FF2B5EF4-FFF2-40B4-BE49-F238E27FC236}">
                <a16:creationId xmlns:a16="http://schemas.microsoft.com/office/drawing/2014/main" id="{0E4F1854-3BFF-CF43-935B-0108B9E8F368}"/>
              </a:ext>
            </a:extLst>
          </p:cNvPr>
          <p:cNvSpPr>
            <a:spLocks noChangeArrowheads="1"/>
          </p:cNvSpPr>
          <p:nvPr/>
        </p:nvSpPr>
        <p:spPr bwMode="auto">
          <a:xfrm>
            <a:off x="6095727" y="5517232"/>
            <a:ext cx="1368425" cy="667163"/>
          </a:xfrm>
          <a:prstGeom prst="roundRect">
            <a:avLst>
              <a:gd name="adj" fmla="val 16667"/>
            </a:avLst>
          </a:prstGeom>
          <a:noFill/>
          <a:ln w="38100">
            <a:solidFill>
              <a:srgbClr val="C00000"/>
            </a:solidFill>
            <a:round/>
            <a:headEnd/>
            <a:tailEnd/>
          </a:ln>
          <a:extLst>
            <a:ext uri="{909E8E84-426E-40DD-AFC4-6F175D3DCCD1}">
              <a14:hiddenFill xmlns:a14="http://schemas.microsoft.com/office/drawing/2010/main">
                <a:solidFill>
                  <a:srgbClr val="FFFFFF"/>
                </a:solidFill>
              </a14:hiddenFill>
            </a:ext>
          </a:extLst>
        </p:spPr>
        <p:txBody>
          <a:bodyPr lIns="102870" tIns="51435" rIns="102870" bIns="51435"/>
          <a:lstStyle>
            <a:lvl1pPr defTabSz="1028700">
              <a:spcBef>
                <a:spcPct val="20000"/>
              </a:spcBef>
              <a:buSzPct val="100000"/>
              <a:buChar char="•"/>
              <a:defRPr sz="3200">
                <a:solidFill>
                  <a:schemeClr val="tx1"/>
                </a:solidFill>
                <a:latin typeface="Times New Roman" charset="0"/>
              </a:defRPr>
            </a:lvl1pPr>
            <a:lvl2pPr marL="742950" indent="-285750" defTabSz="1028700">
              <a:spcBef>
                <a:spcPct val="20000"/>
              </a:spcBef>
              <a:buSzPct val="100000"/>
              <a:buChar char="–"/>
              <a:defRPr sz="2800">
                <a:solidFill>
                  <a:schemeClr val="tx1"/>
                </a:solidFill>
                <a:latin typeface="Times New Roman" charset="0"/>
              </a:defRPr>
            </a:lvl2pPr>
            <a:lvl3pPr marL="1143000" indent="-228600" defTabSz="1028700">
              <a:spcBef>
                <a:spcPct val="20000"/>
              </a:spcBef>
              <a:buSzPct val="100000"/>
              <a:buChar char="•"/>
              <a:defRPr sz="2400">
                <a:solidFill>
                  <a:schemeClr val="tx1"/>
                </a:solidFill>
                <a:latin typeface="Times New Roman" charset="0"/>
              </a:defRPr>
            </a:lvl3pPr>
            <a:lvl4pPr marL="1600200" indent="-228600" defTabSz="1028700">
              <a:spcBef>
                <a:spcPct val="20000"/>
              </a:spcBef>
              <a:buSzPct val="100000"/>
              <a:buChar char="–"/>
              <a:defRPr sz="2000">
                <a:solidFill>
                  <a:schemeClr val="tx1"/>
                </a:solidFill>
                <a:latin typeface="Times New Roman" charset="0"/>
              </a:defRPr>
            </a:lvl4pPr>
            <a:lvl5pPr marL="2057400" indent="-228600" defTabSz="1028700">
              <a:spcBef>
                <a:spcPct val="20000"/>
              </a:spcBef>
              <a:buSzPct val="100000"/>
              <a:buChar char="•"/>
              <a:defRPr sz="2000">
                <a:solidFill>
                  <a:schemeClr val="tx1"/>
                </a:solidFill>
                <a:latin typeface="Times New Roman" charset="0"/>
              </a:defRPr>
            </a:lvl5pPr>
            <a:lvl6pPr marL="2514600" indent="-228600" defTabSz="1028700" eaLnBrk="0" fontAlgn="base" hangingPunct="0">
              <a:spcBef>
                <a:spcPct val="20000"/>
              </a:spcBef>
              <a:spcAft>
                <a:spcPct val="0"/>
              </a:spcAft>
              <a:buSzPct val="100000"/>
              <a:buChar char="•"/>
              <a:defRPr sz="2000">
                <a:solidFill>
                  <a:schemeClr val="tx1"/>
                </a:solidFill>
                <a:latin typeface="Times New Roman" charset="0"/>
              </a:defRPr>
            </a:lvl6pPr>
            <a:lvl7pPr marL="2971800" indent="-228600" defTabSz="1028700" eaLnBrk="0" fontAlgn="base" hangingPunct="0">
              <a:spcBef>
                <a:spcPct val="20000"/>
              </a:spcBef>
              <a:spcAft>
                <a:spcPct val="0"/>
              </a:spcAft>
              <a:buSzPct val="100000"/>
              <a:buChar char="•"/>
              <a:defRPr sz="2000">
                <a:solidFill>
                  <a:schemeClr val="tx1"/>
                </a:solidFill>
                <a:latin typeface="Times New Roman" charset="0"/>
              </a:defRPr>
            </a:lvl7pPr>
            <a:lvl8pPr marL="3429000" indent="-228600" defTabSz="1028700" eaLnBrk="0" fontAlgn="base" hangingPunct="0">
              <a:spcBef>
                <a:spcPct val="20000"/>
              </a:spcBef>
              <a:spcAft>
                <a:spcPct val="0"/>
              </a:spcAft>
              <a:buSzPct val="100000"/>
              <a:buChar char="•"/>
              <a:defRPr sz="2000">
                <a:solidFill>
                  <a:schemeClr val="tx1"/>
                </a:solidFill>
                <a:latin typeface="Times New Roman" charset="0"/>
              </a:defRPr>
            </a:lvl8pPr>
            <a:lvl9pPr marL="3886200" indent="-228600" defTabSz="1028700" eaLnBrk="0" fontAlgn="base" hangingPunct="0">
              <a:spcBef>
                <a:spcPct val="20000"/>
              </a:spcBef>
              <a:spcAft>
                <a:spcPct val="0"/>
              </a:spcAft>
              <a:buSzPct val="100000"/>
              <a:buChar char="•"/>
              <a:defRPr sz="2000">
                <a:solidFill>
                  <a:schemeClr val="tx1"/>
                </a:solidFill>
                <a:latin typeface="Times New Roman" charset="0"/>
              </a:defRPr>
            </a:lvl9pPr>
          </a:lstStyle>
          <a:p>
            <a:pPr>
              <a:spcBef>
                <a:spcPct val="0"/>
              </a:spcBef>
              <a:buSzTx/>
              <a:buFontTx/>
              <a:buNone/>
            </a:pPr>
            <a:endParaRPr lang="hu-HU" altLang="hu-HU" sz="2700">
              <a:solidFill>
                <a:srgbClr val="294143"/>
              </a:solidFill>
              <a:ea typeface="Microsoft YaHei" charset="-122"/>
            </a:endParaRPr>
          </a:p>
        </p:txBody>
      </p:sp>
      <p:sp>
        <p:nvSpPr>
          <p:cNvPr id="2" name="Rounded Rectangular Callout 1">
            <a:extLst>
              <a:ext uri="{FF2B5EF4-FFF2-40B4-BE49-F238E27FC236}">
                <a16:creationId xmlns:a16="http://schemas.microsoft.com/office/drawing/2014/main" id="{84F88FED-2D54-5E46-AC2B-1201288F5047}"/>
              </a:ext>
            </a:extLst>
          </p:cNvPr>
          <p:cNvSpPr/>
          <p:nvPr/>
        </p:nvSpPr>
        <p:spPr bwMode="auto">
          <a:xfrm>
            <a:off x="3215680" y="4581128"/>
            <a:ext cx="2736032" cy="648072"/>
          </a:xfrm>
          <a:prstGeom prst="wedgeRoundRectCallout">
            <a:avLst>
              <a:gd name="adj1" fmla="val 54022"/>
              <a:gd name="adj2" fmla="val 105048"/>
              <a:gd name="adj3" fmla="val 16667"/>
            </a:avLst>
          </a:prstGeom>
          <a:solidFill>
            <a:srgbClr val="FFC000"/>
          </a:solidFill>
          <a:ln w="28575"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hu-HU" altLang="hu-HU" sz="1800" dirty="0" err="1">
                <a:solidFill>
                  <a:srgbClr val="294143"/>
                </a:solidFill>
                <a:ea typeface="Arial" charset="0"/>
                <a:cs typeface="Arial" charset="0"/>
              </a:rPr>
              <a:t>Loco-regional+systemic</a:t>
            </a:r>
            <a:endParaRPr lang="hu-HU" altLang="hu-HU" sz="1800" dirty="0">
              <a:solidFill>
                <a:srgbClr val="294143"/>
              </a:solidFill>
              <a:ea typeface="Arial" charset="0"/>
              <a:cs typeface="Arial" charset="0"/>
            </a:endParaRPr>
          </a:p>
        </p:txBody>
      </p:sp>
    </p:spTree>
    <p:custDataLst>
      <p:tags r:id="rId1"/>
    </p:custDataLst>
    <p:extLst>
      <p:ext uri="{BB962C8B-B14F-4D97-AF65-F5344CB8AC3E}">
        <p14:creationId xmlns:p14="http://schemas.microsoft.com/office/powerpoint/2010/main" val="2629786444"/>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strVal val="#ppt_w*0.70"/>
                                          </p:val>
                                        </p:tav>
                                        <p:tav tm="100000">
                                          <p:val>
                                            <p:strVal val="#ppt_w"/>
                                          </p:val>
                                        </p:tav>
                                      </p:tavLst>
                                    </p:anim>
                                    <p:anim calcmode="lin" valueType="num">
                                      <p:cBhvr>
                                        <p:cTn id="8" dur="1000" fill="hold"/>
                                        <p:tgtEl>
                                          <p:spTgt spid="16"/>
                                        </p:tgtEl>
                                        <p:attrNameLst>
                                          <p:attrName>ppt_h</p:attrName>
                                        </p:attrNameLst>
                                      </p:cBhvr>
                                      <p:tavLst>
                                        <p:tav tm="0">
                                          <p:val>
                                            <p:strVal val="#ppt_h"/>
                                          </p:val>
                                        </p:tav>
                                        <p:tav tm="100000">
                                          <p:val>
                                            <p:strVal val="#ppt_h"/>
                                          </p:val>
                                        </p:tav>
                                      </p:tavLst>
                                    </p:anim>
                                    <p:animEffect transition="in" filter="fade">
                                      <p:cBhvr>
                                        <p:cTn id="9" dur="10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7|1.5"/>
</p:tagLst>
</file>

<file path=ppt/tags/tag10.xml><?xml version="1.0" encoding="utf-8"?>
<p:tagLst xmlns:a="http://schemas.openxmlformats.org/drawingml/2006/main" xmlns:r="http://schemas.openxmlformats.org/officeDocument/2006/relationships" xmlns:p="http://schemas.openxmlformats.org/presentationml/2006/main">
  <p:tag name="TIMING" val="|2.7|1.5"/>
</p:tagLst>
</file>

<file path=ppt/tags/tag11.xml><?xml version="1.0" encoding="utf-8"?>
<p:tagLst xmlns:a="http://schemas.openxmlformats.org/drawingml/2006/main" xmlns:r="http://schemas.openxmlformats.org/officeDocument/2006/relationships" xmlns:p="http://schemas.openxmlformats.org/presentationml/2006/main">
  <p:tag name="TIMING" val="|2.7|1.5"/>
</p:tagLst>
</file>

<file path=ppt/tags/tag12.xml><?xml version="1.0" encoding="utf-8"?>
<p:tagLst xmlns:a="http://schemas.openxmlformats.org/drawingml/2006/main" xmlns:r="http://schemas.openxmlformats.org/officeDocument/2006/relationships" xmlns:p="http://schemas.openxmlformats.org/presentationml/2006/main">
  <p:tag name="TIMING" val="|2.7|1.5"/>
</p:tagLst>
</file>

<file path=ppt/tags/tag13.xml><?xml version="1.0" encoding="utf-8"?>
<p:tagLst xmlns:a="http://schemas.openxmlformats.org/drawingml/2006/main" xmlns:r="http://schemas.openxmlformats.org/officeDocument/2006/relationships" xmlns:p="http://schemas.openxmlformats.org/presentationml/2006/main">
  <p:tag name="TIMING" val="|2.7|1.5"/>
</p:tagLst>
</file>

<file path=ppt/tags/tag14.xml><?xml version="1.0" encoding="utf-8"?>
<p:tagLst xmlns:a="http://schemas.openxmlformats.org/drawingml/2006/main" xmlns:r="http://schemas.openxmlformats.org/officeDocument/2006/relationships" xmlns:p="http://schemas.openxmlformats.org/presentationml/2006/main">
  <p:tag name="TIMING" val="|2.7|1.5"/>
</p:tagLst>
</file>

<file path=ppt/tags/tag15.xml><?xml version="1.0" encoding="utf-8"?>
<p:tagLst xmlns:a="http://schemas.openxmlformats.org/drawingml/2006/main" xmlns:r="http://schemas.openxmlformats.org/officeDocument/2006/relationships" xmlns:p="http://schemas.openxmlformats.org/presentationml/2006/main">
  <p:tag name="TIMING" val="|2.7|1.5"/>
</p:tagLst>
</file>

<file path=ppt/tags/tag16.xml><?xml version="1.0" encoding="utf-8"?>
<p:tagLst xmlns:a="http://schemas.openxmlformats.org/drawingml/2006/main" xmlns:r="http://schemas.openxmlformats.org/officeDocument/2006/relationships" xmlns:p="http://schemas.openxmlformats.org/presentationml/2006/main">
  <p:tag name="TIMING" val="|2.7|1.5"/>
</p:tagLst>
</file>

<file path=ppt/tags/tag17.xml><?xml version="1.0" encoding="utf-8"?>
<p:tagLst xmlns:a="http://schemas.openxmlformats.org/drawingml/2006/main" xmlns:r="http://schemas.openxmlformats.org/officeDocument/2006/relationships" xmlns:p="http://schemas.openxmlformats.org/presentationml/2006/main">
  <p:tag name="TIMING" val="|2.7|1.5"/>
</p:tagLst>
</file>

<file path=ppt/tags/tag2.xml><?xml version="1.0" encoding="utf-8"?>
<p:tagLst xmlns:a="http://schemas.openxmlformats.org/drawingml/2006/main" xmlns:r="http://schemas.openxmlformats.org/officeDocument/2006/relationships" xmlns:p="http://schemas.openxmlformats.org/presentationml/2006/main">
  <p:tag name="TIMING" val="|2.7|1.5"/>
</p:tagLst>
</file>

<file path=ppt/tags/tag3.xml><?xml version="1.0" encoding="utf-8"?>
<p:tagLst xmlns:a="http://schemas.openxmlformats.org/drawingml/2006/main" xmlns:r="http://schemas.openxmlformats.org/officeDocument/2006/relationships" xmlns:p="http://schemas.openxmlformats.org/presentationml/2006/main">
  <p:tag name="TIMING" val="|2.7|1.5"/>
</p:tagLst>
</file>

<file path=ppt/tags/tag4.xml><?xml version="1.0" encoding="utf-8"?>
<p:tagLst xmlns:a="http://schemas.openxmlformats.org/drawingml/2006/main" xmlns:r="http://schemas.openxmlformats.org/officeDocument/2006/relationships" xmlns:p="http://schemas.openxmlformats.org/presentationml/2006/main">
  <p:tag name="TIMING" val="|2.7|1.5"/>
</p:tagLst>
</file>

<file path=ppt/tags/tag5.xml><?xml version="1.0" encoding="utf-8"?>
<p:tagLst xmlns:a="http://schemas.openxmlformats.org/drawingml/2006/main" xmlns:r="http://schemas.openxmlformats.org/officeDocument/2006/relationships" xmlns:p="http://schemas.openxmlformats.org/presentationml/2006/main">
  <p:tag name="TIMING" val="|2.7|1.5"/>
</p:tagLst>
</file>

<file path=ppt/tags/tag6.xml><?xml version="1.0" encoding="utf-8"?>
<p:tagLst xmlns:a="http://schemas.openxmlformats.org/drawingml/2006/main" xmlns:r="http://schemas.openxmlformats.org/officeDocument/2006/relationships" xmlns:p="http://schemas.openxmlformats.org/presentationml/2006/main">
  <p:tag name="TIMING" val="|2.7|1.5"/>
</p:tagLst>
</file>

<file path=ppt/tags/tag7.xml><?xml version="1.0" encoding="utf-8"?>
<p:tagLst xmlns:a="http://schemas.openxmlformats.org/drawingml/2006/main" xmlns:r="http://schemas.openxmlformats.org/officeDocument/2006/relationships" xmlns:p="http://schemas.openxmlformats.org/presentationml/2006/main">
  <p:tag name="TIMING" val="|2.7|1.5"/>
</p:tagLst>
</file>

<file path=ppt/tags/tag8.xml><?xml version="1.0" encoding="utf-8"?>
<p:tagLst xmlns:a="http://schemas.openxmlformats.org/drawingml/2006/main" xmlns:r="http://schemas.openxmlformats.org/officeDocument/2006/relationships" xmlns:p="http://schemas.openxmlformats.org/presentationml/2006/main">
  <p:tag name="TIMING" val="|2.7|1.5"/>
</p:tagLst>
</file>

<file path=ppt/tags/tag9.xml><?xml version="1.0" encoding="utf-8"?>
<p:tagLst xmlns:a="http://schemas.openxmlformats.org/drawingml/2006/main" xmlns:r="http://schemas.openxmlformats.org/officeDocument/2006/relationships" xmlns:p="http://schemas.openxmlformats.org/presentationml/2006/main">
  <p:tag name="TIMING" val="|2.7|1.5"/>
</p:tagLst>
</file>

<file path=ppt/theme/theme1.xml><?xml version="1.0" encoding="utf-8"?>
<a:theme xmlns:a="http://schemas.openxmlformats.org/drawingml/2006/main" name="4_Angol">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Ango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hu-HU"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hu-HU"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ngol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ngol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Angol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ngol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ngol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ngol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Angol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Angol">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Ango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hu-HU" sz="18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hu-HU" sz="1800" b="0" i="0" u="none" strike="noStrike" cap="none" normalizeH="0" baseline="0" smtClean="0">
            <a:ln>
              <a:noFill/>
            </a:ln>
            <a:solidFill>
              <a:schemeClr val="tx1"/>
            </a:solidFill>
            <a:effectLst/>
            <a:latin typeface="Times New Roman" charset="0"/>
          </a:defRPr>
        </a:defPPr>
      </a:lstStyle>
    </a:lnDef>
  </a:objectDefaults>
  <a:extraClrSchemeLst>
    <a:extraClrScheme>
      <a:clrScheme name="Angol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ngol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Angol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ngol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ngol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ngol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Angol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Angol">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Ango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hu-HU"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hu-HU"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ngol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ngol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Angol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ngol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ngol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ngol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Angol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té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23602</TotalTime>
  <Words>469</Words>
  <Application>Microsoft Macintosh PowerPoint</Application>
  <PresentationFormat>Widescreen</PresentationFormat>
  <Paragraphs>113</Paragraphs>
  <Slides>21</Slides>
  <Notes>21</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21</vt:i4>
      </vt:variant>
    </vt:vector>
  </HeadingPairs>
  <TitlesOfParts>
    <vt:vector size="26" baseType="lpstr">
      <vt:lpstr>Arial</vt:lpstr>
      <vt:lpstr>Times New Roman</vt:lpstr>
      <vt:lpstr>4_Angol</vt:lpstr>
      <vt:lpstr>5_Angol</vt:lpstr>
      <vt:lpstr>6_Angol</vt:lpstr>
      <vt:lpstr>Az akut fájdalomcsillapítás  Molnár Zsolt1,2,3,4  1CytoSorbents Europe, Berlin, Germany 2Institute for Translational Medicine, School of Medicine, University of Pécs, Hungary 3Department of Anaesthesiology and Intensive Therapy, Poznan University of Medical Sciences, Poznan, Poland 4Department of Anaesthesiology and Intensive Therapy, Markusovszky Teaching Hospital, Szombathely, Hungary    </vt:lpstr>
      <vt:lpstr>PowerPoint Presentation</vt:lpstr>
      <vt:lpstr> </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POTE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Az ambuláns anesztézia korai és késői posztoperatív szövődményei</dc:title>
  <dc:subject/>
  <dc:creator>POTE, AITI</dc:creator>
  <cp:keywords/>
  <dc:description/>
  <cp:lastModifiedBy>Team3 Cytosorbents</cp:lastModifiedBy>
  <cp:revision>1189</cp:revision>
  <cp:lastPrinted>2002-11-05T09:37:16Z</cp:lastPrinted>
  <dcterms:created xsi:type="dcterms:W3CDTF">1999-04-15T15:00:26Z</dcterms:created>
  <dcterms:modified xsi:type="dcterms:W3CDTF">2020-11-02T13:59:41Z</dcterms:modified>
  <cp:category/>
</cp:coreProperties>
</file>